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7"/>
  </p:notesMasterIdLst>
  <p:sldIdLst>
    <p:sldId id="1639" r:id="rId5"/>
    <p:sldId id="410" r:id="rId6"/>
    <p:sldId id="1657" r:id="rId7"/>
    <p:sldId id="262" r:id="rId8"/>
    <p:sldId id="1658" r:id="rId9"/>
    <p:sldId id="1659" r:id="rId10"/>
    <p:sldId id="1661" r:id="rId11"/>
    <p:sldId id="1660" r:id="rId12"/>
    <p:sldId id="420" r:id="rId13"/>
    <p:sldId id="259" r:id="rId14"/>
    <p:sldId id="386" r:id="rId15"/>
    <p:sldId id="399"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emplate Slides" id="{B697A3DA-1250-4D5E-AF28-0755A69A49D8}">
          <p14:sldIdLst>
            <p14:sldId id="1639"/>
            <p14:sldId id="410"/>
            <p14:sldId id="1657"/>
            <p14:sldId id="262"/>
            <p14:sldId id="1658"/>
            <p14:sldId id="1659"/>
            <p14:sldId id="1661"/>
            <p14:sldId id="1660"/>
            <p14:sldId id="420"/>
            <p14:sldId id="259"/>
            <p14:sldId id="386"/>
            <p14:sldId id="399"/>
          </p14:sldIdLst>
        </p14:section>
        <p14:section name="Toolkit Slides" id="{CA7BEC1B-A3E1-4F7B-AAED-BFFDDC75D79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B2EE38A-D335-3A49-EEDD-2EDDBB768101}" name="Stefan Brown" initials="SB" userId="S::stefan.brown@brightcarbon.com::252352bc-e6ff-405e-b10a-872912c68ef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1D40"/>
    <a:srgbClr val="6AA2B8"/>
    <a:srgbClr val="E0B537"/>
    <a:srgbClr val="ED7700"/>
    <a:srgbClr val="EE0044"/>
    <a:srgbClr val="E7ECF0"/>
    <a:srgbClr val="E6ECF0"/>
    <a:srgbClr val="000000"/>
    <a:srgbClr val="5457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1813B7-713F-4CDF-A74D-8BCF120969D2}" v="5" dt="2022-09-15T09:50:22.083"/>
  </p1510:revLst>
</p1510:revInfo>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153" autoAdjust="0"/>
    <p:restoredTop sz="63138" autoAdjust="0"/>
  </p:normalViewPr>
  <p:slideViewPr>
    <p:cSldViewPr snapToGrid="0">
      <p:cViewPr>
        <p:scale>
          <a:sx n="42" d="100"/>
          <a:sy n="42" d="100"/>
        </p:scale>
        <p:origin x="1108" y="44"/>
      </p:cViewPr>
      <p:guideLst/>
    </p:cSldViewPr>
  </p:slideViewPr>
  <p:outlineViewPr>
    <p:cViewPr>
      <p:scale>
        <a:sx n="33" d="100"/>
        <a:sy n="33" d="100"/>
      </p:scale>
      <p:origin x="0" y="-32988"/>
    </p:cViewPr>
  </p:outlineViewPr>
  <p:notesTextViewPr>
    <p:cViewPr>
      <p:scale>
        <a:sx n="3" d="2"/>
        <a:sy n="3" d="2"/>
      </p:scale>
      <p:origin x="0" y="0"/>
    </p:cViewPr>
  </p:notesTextViewPr>
  <p:sorterViewPr>
    <p:cViewPr>
      <p:scale>
        <a:sx n="100" d="100"/>
        <a:sy n="100" d="100"/>
      </p:scale>
      <p:origin x="0" y="-3350"/>
    </p:cViewPr>
  </p:sorterViewPr>
  <p:notesViewPr>
    <p:cSldViewPr snapToGrid="0" showGuides="1">
      <p:cViewPr varScale="1">
        <p:scale>
          <a:sx n="80" d="100"/>
          <a:sy n="80" d="100"/>
        </p:scale>
        <p:origin x="3144" y="11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fan Brown" userId="252352bc-e6ff-405e-b10a-872912c68ef1" providerId="ADAL" clId="{121813B7-713F-4CDF-A74D-8BCF120969D2}"/>
    <pc:docChg chg="delSld modSld delSection modSection">
      <pc:chgData name="Stefan Brown" userId="252352bc-e6ff-405e-b10a-872912c68ef1" providerId="ADAL" clId="{121813B7-713F-4CDF-A74D-8BCF120969D2}" dt="2022-09-15T09:50:20.322" v="110" actId="2696"/>
      <pc:docMkLst>
        <pc:docMk/>
      </pc:docMkLst>
      <pc:sldChg chg="del">
        <pc:chgData name="Stefan Brown" userId="252352bc-e6ff-405e-b10a-872912c68ef1" providerId="ADAL" clId="{121813B7-713F-4CDF-A74D-8BCF120969D2}" dt="2022-09-14T15:22:48.140" v="0" actId="47"/>
        <pc:sldMkLst>
          <pc:docMk/>
          <pc:sldMk cId="3019570585" sldId="256"/>
        </pc:sldMkLst>
      </pc:sldChg>
      <pc:sldChg chg="modSp">
        <pc:chgData name="Stefan Brown" userId="252352bc-e6ff-405e-b10a-872912c68ef1" providerId="ADAL" clId="{121813B7-713F-4CDF-A74D-8BCF120969D2}" dt="2022-09-15T08:15:35.103" v="50" actId="14826"/>
        <pc:sldMkLst>
          <pc:docMk/>
          <pc:sldMk cId="3881045694" sldId="414"/>
        </pc:sldMkLst>
        <pc:picChg chg="mod">
          <ac:chgData name="Stefan Brown" userId="252352bc-e6ff-405e-b10a-872912c68ef1" providerId="ADAL" clId="{121813B7-713F-4CDF-A74D-8BCF120969D2}" dt="2022-09-15T08:15:35.103" v="50" actId="14826"/>
          <ac:picMkLst>
            <pc:docMk/>
            <pc:sldMk cId="3881045694" sldId="414"/>
            <ac:picMk id="21" creationId="{CE2CF78E-F45E-4E03-9CFB-A8DD9B7910EE}"/>
          </ac:picMkLst>
        </pc:picChg>
      </pc:sldChg>
      <pc:sldChg chg="del">
        <pc:chgData name="Stefan Brown" userId="252352bc-e6ff-405e-b10a-872912c68ef1" providerId="ADAL" clId="{121813B7-713F-4CDF-A74D-8BCF120969D2}" dt="2022-09-14T15:22:48.140" v="0" actId="47"/>
        <pc:sldMkLst>
          <pc:docMk/>
          <pc:sldMk cId="2783872695" sldId="533"/>
        </pc:sldMkLst>
      </pc:sldChg>
      <pc:sldChg chg="del">
        <pc:chgData name="Stefan Brown" userId="252352bc-e6ff-405e-b10a-872912c68ef1" providerId="ADAL" clId="{121813B7-713F-4CDF-A74D-8BCF120969D2}" dt="2022-09-14T15:22:48.140" v="0" actId="47"/>
        <pc:sldMkLst>
          <pc:docMk/>
          <pc:sldMk cId="3555146675" sldId="534"/>
        </pc:sldMkLst>
      </pc:sldChg>
      <pc:sldChg chg="del">
        <pc:chgData name="Stefan Brown" userId="252352bc-e6ff-405e-b10a-872912c68ef1" providerId="ADAL" clId="{121813B7-713F-4CDF-A74D-8BCF120969D2}" dt="2022-09-14T15:22:48.140" v="0" actId="47"/>
        <pc:sldMkLst>
          <pc:docMk/>
          <pc:sldMk cId="3189696813" sldId="589"/>
        </pc:sldMkLst>
      </pc:sldChg>
      <pc:sldChg chg="del">
        <pc:chgData name="Stefan Brown" userId="252352bc-e6ff-405e-b10a-872912c68ef1" providerId="ADAL" clId="{121813B7-713F-4CDF-A74D-8BCF120969D2}" dt="2022-09-14T15:22:48.140" v="0" actId="47"/>
        <pc:sldMkLst>
          <pc:docMk/>
          <pc:sldMk cId="1487038601" sldId="1602"/>
        </pc:sldMkLst>
      </pc:sldChg>
      <pc:sldChg chg="del">
        <pc:chgData name="Stefan Brown" userId="252352bc-e6ff-405e-b10a-872912c68ef1" providerId="ADAL" clId="{121813B7-713F-4CDF-A74D-8BCF120969D2}" dt="2022-09-14T15:22:48.140" v="0" actId="47"/>
        <pc:sldMkLst>
          <pc:docMk/>
          <pc:sldMk cId="3437446607" sldId="1604"/>
        </pc:sldMkLst>
      </pc:sldChg>
      <pc:sldChg chg="del">
        <pc:chgData name="Stefan Brown" userId="252352bc-e6ff-405e-b10a-872912c68ef1" providerId="ADAL" clId="{121813B7-713F-4CDF-A74D-8BCF120969D2}" dt="2022-09-14T15:22:48.140" v="0" actId="47"/>
        <pc:sldMkLst>
          <pc:docMk/>
          <pc:sldMk cId="592652876" sldId="1605"/>
        </pc:sldMkLst>
      </pc:sldChg>
      <pc:sldChg chg="del">
        <pc:chgData name="Stefan Brown" userId="252352bc-e6ff-405e-b10a-872912c68ef1" providerId="ADAL" clId="{121813B7-713F-4CDF-A74D-8BCF120969D2}" dt="2022-09-14T15:22:48.140" v="0" actId="47"/>
        <pc:sldMkLst>
          <pc:docMk/>
          <pc:sldMk cId="65564386" sldId="1607"/>
        </pc:sldMkLst>
      </pc:sldChg>
      <pc:sldChg chg="del">
        <pc:chgData name="Stefan Brown" userId="252352bc-e6ff-405e-b10a-872912c68ef1" providerId="ADAL" clId="{121813B7-713F-4CDF-A74D-8BCF120969D2}" dt="2022-09-14T15:22:48.140" v="0" actId="47"/>
        <pc:sldMkLst>
          <pc:docMk/>
          <pc:sldMk cId="3898915416" sldId="1611"/>
        </pc:sldMkLst>
      </pc:sldChg>
      <pc:sldChg chg="del">
        <pc:chgData name="Stefan Brown" userId="252352bc-e6ff-405e-b10a-872912c68ef1" providerId="ADAL" clId="{121813B7-713F-4CDF-A74D-8BCF120969D2}" dt="2022-09-14T15:22:48.140" v="0" actId="47"/>
        <pc:sldMkLst>
          <pc:docMk/>
          <pc:sldMk cId="2200369386" sldId="1613"/>
        </pc:sldMkLst>
      </pc:sldChg>
      <pc:sldChg chg="del">
        <pc:chgData name="Stefan Brown" userId="252352bc-e6ff-405e-b10a-872912c68ef1" providerId="ADAL" clId="{121813B7-713F-4CDF-A74D-8BCF120969D2}" dt="2022-09-14T15:22:48.140" v="0" actId="47"/>
        <pc:sldMkLst>
          <pc:docMk/>
          <pc:sldMk cId="128969479" sldId="1614"/>
        </pc:sldMkLst>
      </pc:sldChg>
      <pc:sldChg chg="del">
        <pc:chgData name="Stefan Brown" userId="252352bc-e6ff-405e-b10a-872912c68ef1" providerId="ADAL" clId="{121813B7-713F-4CDF-A74D-8BCF120969D2}" dt="2022-09-14T15:22:48.140" v="0" actId="47"/>
        <pc:sldMkLst>
          <pc:docMk/>
          <pc:sldMk cId="2971777162" sldId="1615"/>
        </pc:sldMkLst>
      </pc:sldChg>
      <pc:sldChg chg="del">
        <pc:chgData name="Stefan Brown" userId="252352bc-e6ff-405e-b10a-872912c68ef1" providerId="ADAL" clId="{121813B7-713F-4CDF-A74D-8BCF120969D2}" dt="2022-09-14T15:22:48.140" v="0" actId="47"/>
        <pc:sldMkLst>
          <pc:docMk/>
          <pc:sldMk cId="2114600841" sldId="1618"/>
        </pc:sldMkLst>
      </pc:sldChg>
      <pc:sldChg chg="del">
        <pc:chgData name="Stefan Brown" userId="252352bc-e6ff-405e-b10a-872912c68ef1" providerId="ADAL" clId="{121813B7-713F-4CDF-A74D-8BCF120969D2}" dt="2022-09-14T15:22:48.140" v="0" actId="47"/>
        <pc:sldMkLst>
          <pc:docMk/>
          <pc:sldMk cId="2730848766" sldId="1619"/>
        </pc:sldMkLst>
      </pc:sldChg>
      <pc:sldChg chg="del">
        <pc:chgData name="Stefan Brown" userId="252352bc-e6ff-405e-b10a-872912c68ef1" providerId="ADAL" clId="{121813B7-713F-4CDF-A74D-8BCF120969D2}" dt="2022-09-14T15:22:48.140" v="0" actId="47"/>
        <pc:sldMkLst>
          <pc:docMk/>
          <pc:sldMk cId="142393118" sldId="1620"/>
        </pc:sldMkLst>
      </pc:sldChg>
      <pc:sldChg chg="del">
        <pc:chgData name="Stefan Brown" userId="252352bc-e6ff-405e-b10a-872912c68ef1" providerId="ADAL" clId="{121813B7-713F-4CDF-A74D-8BCF120969D2}" dt="2022-09-14T15:22:48.140" v="0" actId="47"/>
        <pc:sldMkLst>
          <pc:docMk/>
          <pc:sldMk cId="1237893977" sldId="1622"/>
        </pc:sldMkLst>
      </pc:sldChg>
      <pc:sldChg chg="del">
        <pc:chgData name="Stefan Brown" userId="252352bc-e6ff-405e-b10a-872912c68ef1" providerId="ADAL" clId="{121813B7-713F-4CDF-A74D-8BCF120969D2}" dt="2022-09-14T15:22:48.140" v="0" actId="47"/>
        <pc:sldMkLst>
          <pc:docMk/>
          <pc:sldMk cId="76716129" sldId="1623"/>
        </pc:sldMkLst>
      </pc:sldChg>
      <pc:sldChg chg="del">
        <pc:chgData name="Stefan Brown" userId="252352bc-e6ff-405e-b10a-872912c68ef1" providerId="ADAL" clId="{121813B7-713F-4CDF-A74D-8BCF120969D2}" dt="2022-09-14T15:22:48.140" v="0" actId="47"/>
        <pc:sldMkLst>
          <pc:docMk/>
          <pc:sldMk cId="4255980751" sldId="1624"/>
        </pc:sldMkLst>
      </pc:sldChg>
      <pc:sldChg chg="del">
        <pc:chgData name="Stefan Brown" userId="252352bc-e6ff-405e-b10a-872912c68ef1" providerId="ADAL" clId="{121813B7-713F-4CDF-A74D-8BCF120969D2}" dt="2022-09-14T15:22:48.140" v="0" actId="47"/>
        <pc:sldMkLst>
          <pc:docMk/>
          <pc:sldMk cId="4048716839" sldId="1629"/>
        </pc:sldMkLst>
      </pc:sldChg>
      <pc:sldChg chg="del">
        <pc:chgData name="Stefan Brown" userId="252352bc-e6ff-405e-b10a-872912c68ef1" providerId="ADAL" clId="{121813B7-713F-4CDF-A74D-8BCF120969D2}" dt="2022-09-14T15:22:48.140" v="0" actId="47"/>
        <pc:sldMkLst>
          <pc:docMk/>
          <pc:sldMk cId="2457026351" sldId="1634"/>
        </pc:sldMkLst>
      </pc:sldChg>
      <pc:sldChg chg="del">
        <pc:chgData name="Stefan Brown" userId="252352bc-e6ff-405e-b10a-872912c68ef1" providerId="ADAL" clId="{121813B7-713F-4CDF-A74D-8BCF120969D2}" dt="2022-09-14T15:22:48.140" v="0" actId="47"/>
        <pc:sldMkLst>
          <pc:docMk/>
          <pc:sldMk cId="3504868640" sldId="1635"/>
        </pc:sldMkLst>
      </pc:sldChg>
      <pc:sldChg chg="modSp mod">
        <pc:chgData name="Stefan Brown" userId="252352bc-e6ff-405e-b10a-872912c68ef1" providerId="ADAL" clId="{121813B7-713F-4CDF-A74D-8BCF120969D2}" dt="2022-09-15T09:45:23.044" v="109" actId="14100"/>
        <pc:sldMkLst>
          <pc:docMk/>
          <pc:sldMk cId="2995131627" sldId="1639"/>
        </pc:sldMkLst>
        <pc:spChg chg="mod">
          <ac:chgData name="Stefan Brown" userId="252352bc-e6ff-405e-b10a-872912c68ef1" providerId="ADAL" clId="{121813B7-713F-4CDF-A74D-8BCF120969D2}" dt="2022-09-15T09:45:23.044" v="109" actId="14100"/>
          <ac:spMkLst>
            <pc:docMk/>
            <pc:sldMk cId="2995131627" sldId="1639"/>
            <ac:spMk id="15" creationId="{24D6882A-6243-A737-A371-21E33629AE0A}"/>
          </ac:spMkLst>
        </pc:spChg>
      </pc:sldChg>
      <pc:sldChg chg="modSp mod">
        <pc:chgData name="Stefan Brown" userId="252352bc-e6ff-405e-b10a-872912c68ef1" providerId="ADAL" clId="{121813B7-713F-4CDF-A74D-8BCF120969D2}" dt="2022-09-15T08:13:12.874" v="49" actId="14100"/>
        <pc:sldMkLst>
          <pc:docMk/>
          <pc:sldMk cId="821528711" sldId="1646"/>
        </pc:sldMkLst>
        <pc:spChg chg="mod">
          <ac:chgData name="Stefan Brown" userId="252352bc-e6ff-405e-b10a-872912c68ef1" providerId="ADAL" clId="{121813B7-713F-4CDF-A74D-8BCF120969D2}" dt="2022-09-15T08:13:12.874" v="49" actId="14100"/>
          <ac:spMkLst>
            <pc:docMk/>
            <pc:sldMk cId="821528711" sldId="1646"/>
            <ac:spMk id="15" creationId="{24D6882A-6243-A737-A371-21E33629AE0A}"/>
          </ac:spMkLst>
        </pc:spChg>
      </pc:sldChg>
      <pc:sldMasterChg chg="delSldLayout">
        <pc:chgData name="Stefan Brown" userId="252352bc-e6ff-405e-b10a-872912c68ef1" providerId="ADAL" clId="{121813B7-713F-4CDF-A74D-8BCF120969D2}" dt="2022-09-15T09:50:20.322" v="110" actId="2696"/>
        <pc:sldMasterMkLst>
          <pc:docMk/>
          <pc:sldMasterMk cId="1485468225" sldId="2147483648"/>
        </pc:sldMasterMkLst>
        <pc:sldLayoutChg chg="del">
          <pc:chgData name="Stefan Brown" userId="252352bc-e6ff-405e-b10a-872912c68ef1" providerId="ADAL" clId="{121813B7-713F-4CDF-A74D-8BCF120969D2}" dt="2022-09-15T09:50:20.322" v="110" actId="2696"/>
          <pc:sldLayoutMkLst>
            <pc:docMk/>
            <pc:sldMasterMk cId="1485468225" sldId="2147483648"/>
            <pc:sldLayoutMk cId="1015164546" sldId="2147483704"/>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cdigenna\Dropbox%20(MIT)\Hackathon\reference%20modes.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0" i="0" u="none" strike="noStrike" kern="1200" spc="0" baseline="0">
                <a:solidFill>
                  <a:sysClr val="windowText" lastClr="000000"/>
                </a:solidFill>
                <a:latin typeface="+mn-lt"/>
                <a:ea typeface="+mn-ea"/>
                <a:cs typeface="+mn-cs"/>
              </a:defRPr>
            </a:pPr>
            <a:r>
              <a:rPr lang="en-US" sz="2800"/>
              <a:t>Wearables Adoption in the US</a:t>
            </a:r>
          </a:p>
        </c:rich>
      </c:tx>
      <c:overlay val="0"/>
      <c:spPr>
        <a:noFill/>
        <a:ln>
          <a:noFill/>
        </a:ln>
        <a:effectLst/>
      </c:spPr>
      <c:txPr>
        <a:bodyPr rot="0" spcFirstLastPara="1" vertOverflow="ellipsis" vert="horz" wrap="square" anchor="ctr" anchorCtr="1"/>
        <a:lstStyle/>
        <a:p>
          <a:pPr>
            <a:defRPr sz="2800" b="0" i="0" u="none" strike="noStrike" kern="1200" spc="0" baseline="0">
              <a:solidFill>
                <a:sysClr val="windowText" lastClr="000000"/>
              </a:solidFill>
              <a:latin typeface="+mn-lt"/>
              <a:ea typeface="+mn-ea"/>
              <a:cs typeface="+mn-cs"/>
            </a:defRPr>
          </a:pPr>
          <a:endParaRPr lang="en-US"/>
        </a:p>
      </c:txPr>
    </c:title>
    <c:autoTitleDeleted val="0"/>
    <c:plotArea>
      <c:layout/>
      <c:lineChart>
        <c:grouping val="standard"/>
        <c:varyColors val="0"/>
        <c:ser>
          <c:idx val="2"/>
          <c:order val="0"/>
          <c:tx>
            <c:strRef>
              <c:f>Sheet1!$K$5</c:f>
              <c:strCache>
                <c:ptCount val="1"/>
                <c:pt idx="0">
                  <c:v>Fitness Trackers + Smartwatches - Total</c:v>
                </c:pt>
              </c:strCache>
            </c:strRef>
          </c:tx>
          <c:spPr>
            <a:ln w="28575" cap="rnd">
              <a:solidFill>
                <a:schemeClr val="accent3"/>
              </a:solidFill>
              <a:round/>
            </a:ln>
            <a:effectLst/>
          </c:spPr>
          <c:marker>
            <c:symbol val="none"/>
          </c:marker>
          <c:cat>
            <c:numRef>
              <c:f>Sheet1!$F$6:$F$22</c:f>
              <c:numCache>
                <c:formatCode>General</c:formatCode>
                <c:ptCount val="17"/>
                <c:pt idx="0">
                  <c:v>2017</c:v>
                </c:pt>
                <c:pt idx="1">
                  <c:v>2018</c:v>
                </c:pt>
                <c:pt idx="2">
                  <c:v>2019</c:v>
                </c:pt>
                <c:pt idx="3">
                  <c:v>2020</c:v>
                </c:pt>
                <c:pt idx="4">
                  <c:v>2021</c:v>
                </c:pt>
                <c:pt idx="5">
                  <c:v>2022</c:v>
                </c:pt>
                <c:pt idx="6">
                  <c:v>2023</c:v>
                </c:pt>
                <c:pt idx="7">
                  <c:v>2024</c:v>
                </c:pt>
                <c:pt idx="8">
                  <c:v>2025</c:v>
                </c:pt>
                <c:pt idx="9">
                  <c:v>2026</c:v>
                </c:pt>
                <c:pt idx="10">
                  <c:v>2027</c:v>
                </c:pt>
                <c:pt idx="11">
                  <c:v>2028</c:v>
                </c:pt>
                <c:pt idx="12">
                  <c:v>2029</c:v>
                </c:pt>
                <c:pt idx="13">
                  <c:v>2030</c:v>
                </c:pt>
                <c:pt idx="14">
                  <c:v>2031</c:v>
                </c:pt>
                <c:pt idx="15">
                  <c:v>2032</c:v>
                </c:pt>
                <c:pt idx="16">
                  <c:v>2033</c:v>
                </c:pt>
              </c:numCache>
            </c:numRef>
          </c:cat>
          <c:val>
            <c:numRef>
              <c:f>Sheet1!$K$6:$K$22</c:f>
              <c:numCache>
                <c:formatCode>General</c:formatCode>
                <c:ptCount val="17"/>
                <c:pt idx="6">
                  <c:v>19.024874999999998</c:v>
                </c:pt>
                <c:pt idx="7">
                  <c:v>20.927362500000001</c:v>
                </c:pt>
                <c:pt idx="8">
                  <c:v>25.112835</c:v>
                </c:pt>
                <c:pt idx="9">
                  <c:v>32.646685500000004</c:v>
                </c:pt>
                <c:pt idx="10">
                  <c:v>45.705359700000002</c:v>
                </c:pt>
                <c:pt idx="11">
                  <c:v>54.846431639999999</c:v>
                </c:pt>
                <c:pt idx="12">
                  <c:v>60.331074804000004</c:v>
                </c:pt>
                <c:pt idx="13">
                  <c:v>63.347628544200006</c:v>
                </c:pt>
                <c:pt idx="14">
                  <c:v>64.931319257805001</c:v>
                </c:pt>
                <c:pt idx="15">
                  <c:v>65.742960748527565</c:v>
                </c:pt>
                <c:pt idx="16">
                  <c:v>66.153854253205864</c:v>
                </c:pt>
              </c:numCache>
            </c:numRef>
          </c:val>
          <c:smooth val="0"/>
          <c:extLst>
            <c:ext xmlns:c16="http://schemas.microsoft.com/office/drawing/2014/chart" uri="{C3380CC4-5D6E-409C-BE32-E72D297353CC}">
              <c16:uniqueId val="{00000000-F364-429D-B548-AC2FB11B8122}"/>
            </c:ext>
          </c:extLst>
        </c:ser>
        <c:ser>
          <c:idx val="3"/>
          <c:order val="1"/>
          <c:tx>
            <c:strRef>
              <c:f>Sheet1!$L$5</c:f>
              <c:strCache>
                <c:ptCount val="1"/>
                <c:pt idx="0">
                  <c:v>Insurance-Linked Fitness Trackers + Smartwatches - Better</c:v>
                </c:pt>
              </c:strCache>
            </c:strRef>
          </c:tx>
          <c:spPr>
            <a:ln w="28575" cap="rnd">
              <a:solidFill>
                <a:schemeClr val="accent4"/>
              </a:solidFill>
              <a:round/>
            </a:ln>
            <a:effectLst/>
          </c:spPr>
          <c:marker>
            <c:symbol val="none"/>
          </c:marker>
          <c:cat>
            <c:numRef>
              <c:f>Sheet1!$F$6:$F$22</c:f>
              <c:numCache>
                <c:formatCode>General</c:formatCode>
                <c:ptCount val="17"/>
                <c:pt idx="0">
                  <c:v>2017</c:v>
                </c:pt>
                <c:pt idx="1">
                  <c:v>2018</c:v>
                </c:pt>
                <c:pt idx="2">
                  <c:v>2019</c:v>
                </c:pt>
                <c:pt idx="3">
                  <c:v>2020</c:v>
                </c:pt>
                <c:pt idx="4">
                  <c:v>2021</c:v>
                </c:pt>
                <c:pt idx="5">
                  <c:v>2022</c:v>
                </c:pt>
                <c:pt idx="6">
                  <c:v>2023</c:v>
                </c:pt>
                <c:pt idx="7">
                  <c:v>2024</c:v>
                </c:pt>
                <c:pt idx="8">
                  <c:v>2025</c:v>
                </c:pt>
                <c:pt idx="9">
                  <c:v>2026</c:v>
                </c:pt>
                <c:pt idx="10">
                  <c:v>2027</c:v>
                </c:pt>
                <c:pt idx="11">
                  <c:v>2028</c:v>
                </c:pt>
                <c:pt idx="12">
                  <c:v>2029</c:v>
                </c:pt>
                <c:pt idx="13">
                  <c:v>2030</c:v>
                </c:pt>
                <c:pt idx="14">
                  <c:v>2031</c:v>
                </c:pt>
                <c:pt idx="15">
                  <c:v>2032</c:v>
                </c:pt>
                <c:pt idx="16">
                  <c:v>2033</c:v>
                </c:pt>
              </c:numCache>
            </c:numRef>
          </c:cat>
          <c:val>
            <c:numRef>
              <c:f>Sheet1!$L$6:$L$22</c:f>
              <c:numCache>
                <c:formatCode>General</c:formatCode>
                <c:ptCount val="17"/>
                <c:pt idx="6">
                  <c:v>19.024874999999998</c:v>
                </c:pt>
                <c:pt idx="7">
                  <c:v>19.462447125000001</c:v>
                </c:pt>
                <c:pt idx="8">
                  <c:v>23.354936550000001</c:v>
                </c:pt>
                <c:pt idx="9">
                  <c:v>30.361417515000007</c:v>
                </c:pt>
                <c:pt idx="10">
                  <c:v>42.505984521000002</c:v>
                </c:pt>
                <c:pt idx="11">
                  <c:v>51.007181425200002</c:v>
                </c:pt>
                <c:pt idx="12">
                  <c:v>56.107899567720004</c:v>
                </c:pt>
                <c:pt idx="13">
                  <c:v>58.913294546106009</c:v>
                </c:pt>
                <c:pt idx="14">
                  <c:v>60.386126909758651</c:v>
                </c:pt>
                <c:pt idx="15">
                  <c:v>61.140953496130642</c:v>
                </c:pt>
                <c:pt idx="16">
                  <c:v>61.52308445548146</c:v>
                </c:pt>
              </c:numCache>
            </c:numRef>
          </c:val>
          <c:smooth val="0"/>
          <c:extLst>
            <c:ext xmlns:c16="http://schemas.microsoft.com/office/drawing/2014/chart" uri="{C3380CC4-5D6E-409C-BE32-E72D297353CC}">
              <c16:uniqueId val="{00000001-F364-429D-B548-AC2FB11B8122}"/>
            </c:ext>
          </c:extLst>
        </c:ser>
        <c:ser>
          <c:idx val="0"/>
          <c:order val="2"/>
          <c:tx>
            <c:strRef>
              <c:f>Sheet1!$I$5</c:f>
              <c:strCache>
                <c:ptCount val="1"/>
                <c:pt idx="0">
                  <c:v>Insurance-Linked Fitness Trackers + Smartwatches - Median</c:v>
                </c:pt>
              </c:strCache>
            </c:strRef>
          </c:tx>
          <c:spPr>
            <a:ln w="28575" cap="rnd">
              <a:solidFill>
                <a:schemeClr val="accent1"/>
              </a:solidFill>
              <a:round/>
            </a:ln>
            <a:effectLst/>
          </c:spPr>
          <c:marker>
            <c:symbol val="none"/>
          </c:marker>
          <c:cat>
            <c:numRef>
              <c:f>Sheet1!$F$6:$F$22</c:f>
              <c:numCache>
                <c:formatCode>General</c:formatCode>
                <c:ptCount val="17"/>
                <c:pt idx="0">
                  <c:v>2017</c:v>
                </c:pt>
                <c:pt idx="1">
                  <c:v>2018</c:v>
                </c:pt>
                <c:pt idx="2">
                  <c:v>2019</c:v>
                </c:pt>
                <c:pt idx="3">
                  <c:v>2020</c:v>
                </c:pt>
                <c:pt idx="4">
                  <c:v>2021</c:v>
                </c:pt>
                <c:pt idx="5">
                  <c:v>2022</c:v>
                </c:pt>
                <c:pt idx="6">
                  <c:v>2023</c:v>
                </c:pt>
                <c:pt idx="7">
                  <c:v>2024</c:v>
                </c:pt>
                <c:pt idx="8">
                  <c:v>2025</c:v>
                </c:pt>
                <c:pt idx="9">
                  <c:v>2026</c:v>
                </c:pt>
                <c:pt idx="10">
                  <c:v>2027</c:v>
                </c:pt>
                <c:pt idx="11">
                  <c:v>2028</c:v>
                </c:pt>
                <c:pt idx="12">
                  <c:v>2029</c:v>
                </c:pt>
                <c:pt idx="13">
                  <c:v>2030</c:v>
                </c:pt>
                <c:pt idx="14">
                  <c:v>2031</c:v>
                </c:pt>
                <c:pt idx="15">
                  <c:v>2032</c:v>
                </c:pt>
                <c:pt idx="16">
                  <c:v>2033</c:v>
                </c:pt>
              </c:numCache>
            </c:numRef>
          </c:cat>
          <c:val>
            <c:numRef>
              <c:f>Sheet1!$I$6:$I$22</c:f>
              <c:numCache>
                <c:formatCode>General</c:formatCode>
                <c:ptCount val="17"/>
                <c:pt idx="0">
                  <c:v>9.7899999999999991</c:v>
                </c:pt>
                <c:pt idx="1">
                  <c:v>12.49</c:v>
                </c:pt>
                <c:pt idx="2">
                  <c:v>14.77</c:v>
                </c:pt>
                <c:pt idx="3">
                  <c:v>18.22</c:v>
                </c:pt>
                <c:pt idx="4">
                  <c:v>19.27</c:v>
                </c:pt>
                <c:pt idx="5">
                  <c:v>18.79</c:v>
                </c:pt>
                <c:pt idx="6">
                  <c:v>19.024874999999998</c:v>
                </c:pt>
                <c:pt idx="7">
                  <c:v>19.976118749999998</c:v>
                </c:pt>
                <c:pt idx="8">
                  <c:v>21.973730624999998</c:v>
                </c:pt>
                <c:pt idx="9">
                  <c:v>25.269790218749996</c:v>
                </c:pt>
                <c:pt idx="10">
                  <c:v>30.323748262499993</c:v>
                </c:pt>
                <c:pt idx="11">
                  <c:v>33.356123088749996</c:v>
                </c:pt>
                <c:pt idx="12">
                  <c:v>35.023929243187496</c:v>
                </c:pt>
                <c:pt idx="13">
                  <c:v>35.899527474267181</c:v>
                </c:pt>
                <c:pt idx="14">
                  <c:v>36.348271567695519</c:v>
                </c:pt>
                <c:pt idx="15">
                  <c:v>36.575448264993618</c:v>
                </c:pt>
                <c:pt idx="16">
                  <c:v>36.689746540821723</c:v>
                </c:pt>
              </c:numCache>
            </c:numRef>
          </c:val>
          <c:smooth val="0"/>
          <c:extLst>
            <c:ext xmlns:c16="http://schemas.microsoft.com/office/drawing/2014/chart" uri="{C3380CC4-5D6E-409C-BE32-E72D297353CC}">
              <c16:uniqueId val="{00000002-F364-429D-B548-AC2FB11B8122}"/>
            </c:ext>
          </c:extLst>
        </c:ser>
        <c:ser>
          <c:idx val="1"/>
          <c:order val="3"/>
          <c:tx>
            <c:strRef>
              <c:f>Sheet1!$J$5</c:f>
              <c:strCache>
                <c:ptCount val="1"/>
                <c:pt idx="0">
                  <c:v>Insurance-Linked Fitness Trackers + Smartwatches - Worse</c:v>
                </c:pt>
              </c:strCache>
            </c:strRef>
          </c:tx>
          <c:spPr>
            <a:ln w="28575" cap="rnd">
              <a:solidFill>
                <a:schemeClr val="accent2"/>
              </a:solidFill>
              <a:round/>
            </a:ln>
            <a:effectLst/>
          </c:spPr>
          <c:marker>
            <c:symbol val="none"/>
          </c:marker>
          <c:cat>
            <c:numRef>
              <c:f>Sheet1!$F$6:$F$22</c:f>
              <c:numCache>
                <c:formatCode>General</c:formatCode>
                <c:ptCount val="17"/>
                <c:pt idx="0">
                  <c:v>2017</c:v>
                </c:pt>
                <c:pt idx="1">
                  <c:v>2018</c:v>
                </c:pt>
                <c:pt idx="2">
                  <c:v>2019</c:v>
                </c:pt>
                <c:pt idx="3">
                  <c:v>2020</c:v>
                </c:pt>
                <c:pt idx="4">
                  <c:v>2021</c:v>
                </c:pt>
                <c:pt idx="5">
                  <c:v>2022</c:v>
                </c:pt>
                <c:pt idx="6">
                  <c:v>2023</c:v>
                </c:pt>
                <c:pt idx="7">
                  <c:v>2024</c:v>
                </c:pt>
                <c:pt idx="8">
                  <c:v>2025</c:v>
                </c:pt>
                <c:pt idx="9">
                  <c:v>2026</c:v>
                </c:pt>
                <c:pt idx="10">
                  <c:v>2027</c:v>
                </c:pt>
                <c:pt idx="11">
                  <c:v>2028</c:v>
                </c:pt>
                <c:pt idx="12">
                  <c:v>2029</c:v>
                </c:pt>
                <c:pt idx="13">
                  <c:v>2030</c:v>
                </c:pt>
                <c:pt idx="14">
                  <c:v>2031</c:v>
                </c:pt>
                <c:pt idx="15">
                  <c:v>2032</c:v>
                </c:pt>
                <c:pt idx="16">
                  <c:v>2033</c:v>
                </c:pt>
              </c:numCache>
            </c:numRef>
          </c:cat>
          <c:val>
            <c:numRef>
              <c:f>Sheet1!$J$6:$J$22</c:f>
              <c:numCache>
                <c:formatCode>General</c:formatCode>
                <c:ptCount val="17"/>
                <c:pt idx="6">
                  <c:v>19.024874999999998</c:v>
                </c:pt>
                <c:pt idx="7">
                  <c:v>19.500496874999996</c:v>
                </c:pt>
                <c:pt idx="8">
                  <c:v>20.475521718749995</c:v>
                </c:pt>
                <c:pt idx="9">
                  <c:v>21.908808239062495</c:v>
                </c:pt>
                <c:pt idx="10">
                  <c:v>24.099689062968746</c:v>
                </c:pt>
                <c:pt idx="11">
                  <c:v>25.304673516117184</c:v>
                </c:pt>
                <c:pt idx="12">
                  <c:v>25.93729035402011</c:v>
                </c:pt>
                <c:pt idx="13">
                  <c:v>25.288858095169608</c:v>
                </c:pt>
                <c:pt idx="14">
                  <c:v>24.024415190411126</c:v>
                </c:pt>
                <c:pt idx="15">
                  <c:v>22.222584051130294</c:v>
                </c:pt>
                <c:pt idx="16">
                  <c:v>20.000325646017266</c:v>
                </c:pt>
              </c:numCache>
            </c:numRef>
          </c:val>
          <c:smooth val="0"/>
          <c:extLst>
            <c:ext xmlns:c16="http://schemas.microsoft.com/office/drawing/2014/chart" uri="{C3380CC4-5D6E-409C-BE32-E72D297353CC}">
              <c16:uniqueId val="{00000003-F364-429D-B548-AC2FB11B8122}"/>
            </c:ext>
          </c:extLst>
        </c:ser>
        <c:dLbls>
          <c:showLegendKey val="0"/>
          <c:showVal val="0"/>
          <c:showCatName val="0"/>
          <c:showSerName val="0"/>
          <c:showPercent val="0"/>
          <c:showBubbleSize val="0"/>
        </c:dLbls>
        <c:smooth val="0"/>
        <c:axId val="577195983"/>
        <c:axId val="577190703"/>
      </c:lineChart>
      <c:catAx>
        <c:axId val="5771959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900" b="0" i="0" u="none" strike="noStrike" kern="1200" baseline="0">
                <a:solidFill>
                  <a:sysClr val="windowText" lastClr="000000"/>
                </a:solidFill>
                <a:latin typeface="+mn-lt"/>
                <a:ea typeface="+mn-ea"/>
                <a:cs typeface="+mn-cs"/>
              </a:defRPr>
            </a:pPr>
            <a:endParaRPr lang="en-US"/>
          </a:p>
        </c:txPr>
        <c:crossAx val="577190703"/>
        <c:crosses val="autoZero"/>
        <c:auto val="1"/>
        <c:lblAlgn val="ctr"/>
        <c:lblOffset val="100"/>
        <c:noMultiLvlLbl val="0"/>
      </c:catAx>
      <c:valAx>
        <c:axId val="57719070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en-US"/>
                  <a:t>% Population Using</a:t>
                </a:r>
                <a:r>
                  <a:rPr lang="en-US" baseline="0"/>
                  <a:t> Wearable</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57719598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noFill/>
    <a:ln>
      <a:noFill/>
    </a:ln>
    <a:effectLst/>
  </c:spPr>
  <c:txPr>
    <a:bodyPr/>
    <a:lstStyle/>
    <a:p>
      <a:pPr>
        <a:defRPr>
          <a:solidFill>
            <a:sysClr val="windowText" lastClr="000000"/>
          </a:solidFill>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0.41462</cdr:x>
      <cdr:y>0.11648</cdr:y>
    </cdr:from>
    <cdr:to>
      <cdr:x>0.41462</cdr:x>
      <cdr:y>0.83523</cdr:y>
    </cdr:to>
    <cdr:cxnSp macro="">
      <cdr:nvCxnSpPr>
        <cdr:cNvPr id="3" name="Straight Connector 2">
          <a:extLst xmlns:a="http://schemas.openxmlformats.org/drawingml/2006/main">
            <a:ext uri="{FF2B5EF4-FFF2-40B4-BE49-F238E27FC236}">
              <a16:creationId xmlns:a16="http://schemas.microsoft.com/office/drawing/2014/main" id="{E3356830-388F-D0EB-CBE6-112616128440}"/>
            </a:ext>
          </a:extLst>
        </cdr:cNvPr>
        <cdr:cNvCxnSpPr/>
      </cdr:nvCxnSpPr>
      <cdr:spPr>
        <a:xfrm xmlns:a="http://schemas.openxmlformats.org/drawingml/2006/main" flipV="1">
          <a:off x="4436429" y="624839"/>
          <a:ext cx="0" cy="3855720"/>
        </a:xfrm>
        <a:prstGeom xmlns:a="http://schemas.openxmlformats.org/drawingml/2006/main" prst="line">
          <a:avLst/>
        </a:prstGeom>
        <a:ln xmlns:a="http://schemas.openxmlformats.org/drawingml/2006/main" w="12700">
          <a:solidFill>
            <a:srgbClr val="C00000"/>
          </a:solidFill>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2781E1-E7C6-4A49-9D67-2D42C6274E9E}" type="datetimeFigureOut">
              <a:rPr lang="en-GB" smtClean="0"/>
              <a:t>23/07/2023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79C831-25D6-44EC-814F-AB09CD1A7512}" type="slidenum">
              <a:rPr lang="en-GB" smtClean="0"/>
              <a:t>‹#›</a:t>
            </a:fld>
            <a:endParaRPr lang="en-GB"/>
          </a:p>
        </p:txBody>
      </p:sp>
    </p:spTree>
    <p:extLst>
      <p:ext uri="{BB962C8B-B14F-4D97-AF65-F5344CB8AC3E}">
        <p14:creationId xmlns:p14="http://schemas.microsoft.com/office/powerpoint/2010/main" val="20882093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Remote patient monitoring in the form of various wearables provides a huge opportunity for clinicians to better and more proactively manage their patients health. It also allows for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population level analysis </a:t>
            </a:r>
            <a:r>
              <a:rPr lang="en-US" sz="1800" dirty="0">
                <a:effectLst/>
                <a:latin typeface="Calibri" panose="020F0502020204030204" pitchFamily="34" charset="0"/>
                <a:ea typeface="Calibri" panose="020F0502020204030204" pitchFamily="34" charset="0"/>
                <a:cs typeface="Times New Roman" panose="02020603050405020304" pitchFamily="18" charset="0"/>
              </a:rPr>
              <a:t>which with quickly advancing machine learning techniques will mean that we can provide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individualized recommendations </a:t>
            </a:r>
            <a:r>
              <a:rPr lang="en-US" sz="1800" dirty="0">
                <a:effectLst/>
                <a:latin typeface="Calibri" panose="020F0502020204030204" pitchFamily="34" charset="0"/>
                <a:ea typeface="Calibri" panose="020F0502020204030204" pitchFamily="34" charset="0"/>
                <a:cs typeface="Times New Roman" panose="02020603050405020304" pitchFamily="18" charset="0"/>
              </a:rPr>
              <a:t>and detect conditions which may spiral out of control faster. </a:t>
            </a:r>
          </a:p>
        </p:txBody>
      </p:sp>
      <p:sp>
        <p:nvSpPr>
          <p:cNvPr id="4" name="Slide Number Placeholder 3"/>
          <p:cNvSpPr>
            <a:spLocks noGrp="1"/>
          </p:cNvSpPr>
          <p:nvPr>
            <p:ph type="sldNum" sz="quarter" idx="5"/>
          </p:nvPr>
        </p:nvSpPr>
        <p:spPr/>
        <p:txBody>
          <a:bodyPr/>
          <a:lstStyle/>
          <a:p>
            <a:fld id="{6379C831-25D6-44EC-814F-AB09CD1A7512}" type="slidenum">
              <a:rPr lang="en-GB" smtClean="0"/>
              <a:t>1</a:t>
            </a:fld>
            <a:endParaRPr lang="en-GB"/>
          </a:p>
        </p:txBody>
      </p:sp>
    </p:spTree>
    <p:extLst>
      <p:ext uri="{BB962C8B-B14F-4D97-AF65-F5344CB8AC3E}">
        <p14:creationId xmlns:p14="http://schemas.microsoft.com/office/powerpoint/2010/main" val="40177252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An obvious corollary to the existence of and use of wearables by providers, is the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sharing of that data </a:t>
            </a:r>
            <a:r>
              <a:rPr lang="en-US" sz="1800" dirty="0">
                <a:effectLst/>
                <a:latin typeface="Calibri" panose="020F0502020204030204" pitchFamily="34" charset="0"/>
                <a:ea typeface="Calibri" panose="020F0502020204030204" pitchFamily="34" charset="0"/>
                <a:cs typeface="Times New Roman" panose="02020603050405020304" pitchFamily="18" charset="0"/>
              </a:rPr>
              <a:t>with insurance companies. Our group is interested in the way that this data sharing with providers alone, but more importantly with insurers, could lead to the unintended consequence of broad de-adoption due to mistrust in what the data are being used for and general privacy concerns, especially when worries about “big brother” are already rampant. </a:t>
            </a:r>
          </a:p>
        </p:txBody>
      </p:sp>
      <p:sp>
        <p:nvSpPr>
          <p:cNvPr id="4" name="Slide Number Placeholder 3"/>
          <p:cNvSpPr>
            <a:spLocks noGrp="1"/>
          </p:cNvSpPr>
          <p:nvPr>
            <p:ph type="sldNum" sz="quarter" idx="5"/>
          </p:nvPr>
        </p:nvSpPr>
        <p:spPr/>
        <p:txBody>
          <a:bodyPr/>
          <a:lstStyle/>
          <a:p>
            <a:fld id="{6379C831-25D6-44EC-814F-AB09CD1A7512}" type="slidenum">
              <a:rPr lang="en-GB" smtClean="0"/>
              <a:t>4</a:t>
            </a:fld>
            <a:endParaRPr lang="en-GB"/>
          </a:p>
        </p:txBody>
      </p:sp>
    </p:spTree>
    <p:extLst>
      <p:ext uri="{BB962C8B-B14F-4D97-AF65-F5344CB8AC3E}">
        <p14:creationId xmlns:p14="http://schemas.microsoft.com/office/powerpoint/2010/main" val="29234212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we modeled the different stages of “adoption” of data sharing with insurance companies, those who do and do not share and who refuse to use wearables entirely, baseline premiums and the way that premiums change with the discounts an insurance company could use as incentives, population health, and trust in how insurance companies use these data. We show for example a reinforcing feedback loop wherein decreased trust leads to lower willingness to share data, resulting in lower attractiveness of the wearables as the data they are built on is more sparse, further decreasing trust. </a:t>
            </a:r>
            <a:endParaRPr lang="en-US" dirty="0"/>
          </a:p>
        </p:txBody>
      </p:sp>
      <p:sp>
        <p:nvSpPr>
          <p:cNvPr id="4" name="Slide Number Placeholder 3"/>
          <p:cNvSpPr>
            <a:spLocks noGrp="1"/>
          </p:cNvSpPr>
          <p:nvPr>
            <p:ph type="sldNum" sz="quarter" idx="5"/>
          </p:nvPr>
        </p:nvSpPr>
        <p:spPr/>
        <p:txBody>
          <a:bodyPr/>
          <a:lstStyle/>
          <a:p>
            <a:fld id="{6379C831-25D6-44EC-814F-AB09CD1A7512}" type="slidenum">
              <a:rPr lang="en-GB" smtClean="0"/>
              <a:t>6</a:t>
            </a:fld>
            <a:endParaRPr lang="en-GB"/>
          </a:p>
        </p:txBody>
      </p:sp>
    </p:spTree>
    <p:extLst>
      <p:ext uri="{BB962C8B-B14F-4D97-AF65-F5344CB8AC3E}">
        <p14:creationId xmlns:p14="http://schemas.microsoft.com/office/powerpoint/2010/main" val="22478220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Insurance companies should carefully consider how they choose to use these data if the hope of implementing wearables is actually improving population health and not just increased price discrimination and profit. </a:t>
            </a:r>
          </a:p>
          <a:p>
            <a:endParaRPr lang="en-US" dirty="0"/>
          </a:p>
        </p:txBody>
      </p:sp>
      <p:sp>
        <p:nvSpPr>
          <p:cNvPr id="4" name="Slide Number Placeholder 3"/>
          <p:cNvSpPr>
            <a:spLocks noGrp="1"/>
          </p:cNvSpPr>
          <p:nvPr>
            <p:ph type="sldNum" sz="quarter" idx="5"/>
          </p:nvPr>
        </p:nvSpPr>
        <p:spPr/>
        <p:txBody>
          <a:bodyPr/>
          <a:lstStyle/>
          <a:p>
            <a:fld id="{6379C831-25D6-44EC-814F-AB09CD1A7512}" type="slidenum">
              <a:rPr lang="en-GB" smtClean="0"/>
              <a:t>9</a:t>
            </a:fld>
            <a:endParaRPr lang="en-GB"/>
          </a:p>
        </p:txBody>
      </p:sp>
    </p:spTree>
    <p:extLst>
      <p:ext uri="{BB962C8B-B14F-4D97-AF65-F5344CB8AC3E}">
        <p14:creationId xmlns:p14="http://schemas.microsoft.com/office/powerpoint/2010/main" val="3946033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e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e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Master" Target="../slideMasters/slideMaster1.xml"/><Relationship Id="rId4" Type="http://schemas.openxmlformats.org/officeDocument/2006/relationships/image" Target="../media/image17.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5.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emf"/><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Blue">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32A61CD0-B138-1043-27D1-632003B59B1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522527" y="6118859"/>
            <a:ext cx="983672" cy="573779"/>
          </a:xfrm>
          <a:prstGeom prst="rect">
            <a:avLst/>
          </a:prstGeom>
        </p:spPr>
      </p:pic>
      <p:sp>
        <p:nvSpPr>
          <p:cNvPr id="7" name="Rectangle 6">
            <a:extLst>
              <a:ext uri="{FF2B5EF4-FFF2-40B4-BE49-F238E27FC236}">
                <a16:creationId xmlns:a16="http://schemas.microsoft.com/office/drawing/2014/main" id="{89ADAE2A-CB2A-E72F-9C7D-D8D7F626C077}"/>
              </a:ext>
            </a:extLst>
          </p:cNvPr>
          <p:cNvSpPr/>
          <p:nvPr userDrawn="1"/>
        </p:nvSpPr>
        <p:spPr>
          <a:xfrm>
            <a:off x="0" y="0"/>
            <a:ext cx="89789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590D4913-F329-4D65-645B-D2932962997E}"/>
              </a:ext>
            </a:extLst>
          </p:cNvPr>
          <p:cNvSpPr>
            <a:spLocks noGrp="1"/>
          </p:cNvSpPr>
          <p:nvPr>
            <p:ph type="ctrTitle"/>
          </p:nvPr>
        </p:nvSpPr>
        <p:spPr>
          <a:xfrm>
            <a:off x="685800" y="1357313"/>
            <a:ext cx="5778499" cy="2387600"/>
          </a:xfrm>
        </p:spPr>
        <p:txBody>
          <a:bodyPr lIns="0" anchor="b">
            <a:normAutofit/>
          </a:bodyPr>
          <a:lstStyle>
            <a:lvl1pPr algn="l">
              <a:defRPr sz="4000" cap="all" baseline="0">
                <a:solidFill>
                  <a:schemeClr val="bg1"/>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E195E623-2193-8E27-78A2-0971D65529E7}"/>
              </a:ext>
            </a:extLst>
          </p:cNvPr>
          <p:cNvSpPr>
            <a:spLocks noGrp="1"/>
          </p:cNvSpPr>
          <p:nvPr>
            <p:ph type="subTitle" idx="1"/>
          </p:nvPr>
        </p:nvSpPr>
        <p:spPr>
          <a:xfrm>
            <a:off x="685799" y="3946525"/>
            <a:ext cx="5778499" cy="1982787"/>
          </a:xfrm>
        </p:spPr>
        <p:txBody>
          <a:bodyPr lIns="0">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grpSp>
        <p:nvGrpSpPr>
          <p:cNvPr id="16" name="Group 15">
            <a:extLst>
              <a:ext uri="{FF2B5EF4-FFF2-40B4-BE49-F238E27FC236}">
                <a16:creationId xmlns:a16="http://schemas.microsoft.com/office/drawing/2014/main" id="{22A554BD-8CA8-4205-DCC4-56988352E882}"/>
              </a:ext>
            </a:extLst>
          </p:cNvPr>
          <p:cNvGrpSpPr/>
          <p:nvPr userDrawn="1"/>
        </p:nvGrpSpPr>
        <p:grpSpPr>
          <a:xfrm>
            <a:off x="7730083" y="-644486"/>
            <a:ext cx="1461294" cy="7639463"/>
            <a:chOff x="7691423" y="-603211"/>
            <a:chExt cx="1461294" cy="7639463"/>
          </a:xfrm>
        </p:grpSpPr>
        <p:sp>
          <p:nvSpPr>
            <p:cNvPr id="12" name="TextBox 11">
              <a:extLst>
                <a:ext uri="{FF2B5EF4-FFF2-40B4-BE49-F238E27FC236}">
                  <a16:creationId xmlns:a16="http://schemas.microsoft.com/office/drawing/2014/main" id="{6B25A6BD-9378-9505-D1F3-CD3C9CFF85D6}"/>
                </a:ext>
              </a:extLst>
            </p:cNvPr>
            <p:cNvSpPr txBox="1"/>
            <p:nvPr userDrawn="1"/>
          </p:nvSpPr>
          <p:spPr>
            <a:xfrm rot="16200000">
              <a:off x="4297424" y="2790788"/>
              <a:ext cx="7634383" cy="846386"/>
            </a:xfrm>
            <a:prstGeom prst="rect">
              <a:avLst/>
            </a:prstGeom>
            <a:noFill/>
          </p:spPr>
          <p:txBody>
            <a:bodyPr wrap="square" rtlCol="0">
              <a:spAutoFit/>
            </a:bodyPr>
            <a:lstStyle/>
            <a:p>
              <a:r>
                <a:rPr lang="en-US" sz="4900" b="0" i="0" dirty="0">
                  <a:solidFill>
                    <a:schemeClr val="accent5"/>
                  </a:solidFill>
                  <a:latin typeface="+mj-lt"/>
                </a:rPr>
                <a:t>MIT </a:t>
              </a:r>
              <a:r>
                <a:rPr lang="en-US" sz="4900" b="0" i="0" cap="all" baseline="0" dirty="0">
                  <a:solidFill>
                    <a:schemeClr val="accent5"/>
                  </a:solidFill>
                  <a:latin typeface="+mj-lt"/>
                </a:rPr>
                <a:t>SLOAN</a:t>
              </a:r>
              <a:r>
                <a:rPr lang="en-US" sz="4900" b="0" i="0" dirty="0">
                  <a:solidFill>
                    <a:schemeClr val="accent5"/>
                  </a:solidFill>
                  <a:latin typeface="+mj-lt"/>
                </a:rPr>
                <a:t> SCHOOL</a:t>
              </a:r>
            </a:p>
          </p:txBody>
        </p:sp>
        <p:sp>
          <p:nvSpPr>
            <p:cNvPr id="13" name="TextBox 12">
              <a:extLst>
                <a:ext uri="{FF2B5EF4-FFF2-40B4-BE49-F238E27FC236}">
                  <a16:creationId xmlns:a16="http://schemas.microsoft.com/office/drawing/2014/main" id="{86209969-3E83-BC9E-D2F6-E11D3CCC6FB7}"/>
                </a:ext>
              </a:extLst>
            </p:cNvPr>
            <p:cNvSpPr txBox="1"/>
            <p:nvPr userDrawn="1"/>
          </p:nvSpPr>
          <p:spPr>
            <a:xfrm rot="16200000">
              <a:off x="4912332" y="2795868"/>
              <a:ext cx="7634383" cy="846386"/>
            </a:xfrm>
            <a:prstGeom prst="rect">
              <a:avLst/>
            </a:prstGeom>
            <a:noFill/>
          </p:spPr>
          <p:txBody>
            <a:bodyPr wrap="square" rtlCol="0">
              <a:spAutoFit/>
            </a:bodyPr>
            <a:lstStyle/>
            <a:p>
              <a:r>
                <a:rPr lang="en-US" sz="4900" b="0" i="0" dirty="0">
                  <a:solidFill>
                    <a:schemeClr val="accent5"/>
                  </a:solidFill>
                  <a:latin typeface="+mj-lt"/>
                </a:rPr>
                <a:t>OF MANAGEMENT</a:t>
              </a:r>
            </a:p>
          </p:txBody>
        </p:sp>
      </p:grpSp>
      <p:grpSp>
        <p:nvGrpSpPr>
          <p:cNvPr id="4" name="Group 3">
            <a:extLst>
              <a:ext uri="{FF2B5EF4-FFF2-40B4-BE49-F238E27FC236}">
                <a16:creationId xmlns:a16="http://schemas.microsoft.com/office/drawing/2014/main" id="{6BEB7494-E12C-D294-4DD7-39A7DD1DB733}"/>
              </a:ext>
            </a:extLst>
          </p:cNvPr>
          <p:cNvGrpSpPr/>
          <p:nvPr userDrawn="1"/>
        </p:nvGrpSpPr>
        <p:grpSpPr>
          <a:xfrm>
            <a:off x="11236328" y="0"/>
            <a:ext cx="280986" cy="1282539"/>
            <a:chOff x="11222692" y="155575"/>
            <a:chExt cx="280986" cy="1282539"/>
          </a:xfrm>
          <a:solidFill>
            <a:schemeClr val="accent1"/>
          </a:solidFill>
        </p:grpSpPr>
        <p:pic>
          <p:nvPicPr>
            <p:cNvPr id="6" name="Graphic 5">
              <a:extLst>
                <a:ext uri="{FF2B5EF4-FFF2-40B4-BE49-F238E27FC236}">
                  <a16:creationId xmlns:a16="http://schemas.microsoft.com/office/drawing/2014/main" id="{A12406A0-E1A7-7DAA-7AF8-A645B963CE8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222692" y="1219569"/>
              <a:ext cx="280986" cy="218545"/>
            </a:xfrm>
            <a:prstGeom prst="rect">
              <a:avLst/>
            </a:prstGeom>
          </p:spPr>
        </p:pic>
        <p:sp>
          <p:nvSpPr>
            <p:cNvPr id="8" name="Rectangle 7">
              <a:extLst>
                <a:ext uri="{FF2B5EF4-FFF2-40B4-BE49-F238E27FC236}">
                  <a16:creationId xmlns:a16="http://schemas.microsoft.com/office/drawing/2014/main" id="{4635F40B-06C2-7C05-2D3C-33E425113DC8}"/>
                </a:ext>
              </a:extLst>
            </p:cNvPr>
            <p:cNvSpPr/>
            <p:nvPr userDrawn="1"/>
          </p:nvSpPr>
          <p:spPr>
            <a:xfrm>
              <a:off x="11336200" y="155575"/>
              <a:ext cx="53970" cy="9683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Rectangle 8">
            <a:extLst>
              <a:ext uri="{FF2B5EF4-FFF2-40B4-BE49-F238E27FC236}">
                <a16:creationId xmlns:a16="http://schemas.microsoft.com/office/drawing/2014/main" id="{8F6C6259-9F86-7D33-FE4A-34EE0B4C8D42}"/>
              </a:ext>
            </a:extLst>
          </p:cNvPr>
          <p:cNvSpPr/>
          <p:nvPr userDrawn="1"/>
        </p:nvSpPr>
        <p:spPr>
          <a:xfrm>
            <a:off x="8975226" y="0"/>
            <a:ext cx="28098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138D1214-C72A-FFE7-D988-73510431B3C0}"/>
              </a:ext>
            </a:extLst>
          </p:cNvPr>
          <p:cNvSpPr/>
          <p:nvPr userDrawn="1"/>
        </p:nvSpPr>
        <p:spPr>
          <a:xfrm flipV="1">
            <a:off x="0" y="-54033"/>
            <a:ext cx="12192000" cy="54033"/>
          </a:xfrm>
          <a:prstGeom prst="rect">
            <a:avLst/>
          </a:prstGeom>
          <a:solidFill>
            <a:srgbClr val="E6E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CE409124-932C-BCCF-1CC6-A6167E73034E}"/>
              </a:ext>
            </a:extLst>
          </p:cNvPr>
          <p:cNvSpPr/>
          <p:nvPr userDrawn="1"/>
        </p:nvSpPr>
        <p:spPr>
          <a:xfrm>
            <a:off x="0" y="6857999"/>
            <a:ext cx="12192000" cy="53341"/>
          </a:xfrm>
          <a:prstGeom prst="rect">
            <a:avLst/>
          </a:prstGeom>
          <a:solidFill>
            <a:srgbClr val="E7E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6000968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3">
    <p:spTree>
      <p:nvGrpSpPr>
        <p:cNvPr id="1" name=""/>
        <p:cNvGrpSpPr/>
        <p:nvPr/>
      </p:nvGrpSpPr>
      <p:grpSpPr>
        <a:xfrm>
          <a:off x="0" y="0"/>
          <a:ext cx="0" cy="0"/>
          <a:chOff x="0" y="0"/>
          <a:chExt cx="0" cy="0"/>
        </a:xfrm>
      </p:grpSpPr>
      <p:pic>
        <p:nvPicPr>
          <p:cNvPr id="10" name="Picture 9" descr="A picture containing text&#10;&#10;Description automatically generated">
            <a:extLst>
              <a:ext uri="{FF2B5EF4-FFF2-40B4-BE49-F238E27FC236}">
                <a16:creationId xmlns:a16="http://schemas.microsoft.com/office/drawing/2014/main" id="{112E952A-3F90-548F-5C27-FC50939984B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5064125"/>
            <a:ext cx="9067800" cy="1815510"/>
          </a:xfrm>
          <a:prstGeom prst="rect">
            <a:avLst/>
          </a:prstGeom>
        </p:spPr>
      </p:pic>
      <p:sp>
        <p:nvSpPr>
          <p:cNvPr id="11" name="Text Placeholder 7">
            <a:extLst>
              <a:ext uri="{FF2B5EF4-FFF2-40B4-BE49-F238E27FC236}">
                <a16:creationId xmlns:a16="http://schemas.microsoft.com/office/drawing/2014/main" id="{4B36E4B3-450A-BF90-FCB3-EC0F09D2F748}"/>
              </a:ext>
            </a:extLst>
          </p:cNvPr>
          <p:cNvSpPr>
            <a:spLocks noGrp="1"/>
          </p:cNvSpPr>
          <p:nvPr>
            <p:ph type="body" sz="quarter" idx="12" hasCustomPrompt="1"/>
          </p:nvPr>
        </p:nvSpPr>
        <p:spPr>
          <a:xfrm>
            <a:off x="692150" y="1347624"/>
            <a:ext cx="2519364" cy="369332"/>
          </a:xfrm>
        </p:spPr>
        <p:txBody>
          <a:bodyPr wrap="square">
            <a:normAutofit/>
          </a:bodyPr>
          <a:lstStyle>
            <a:lvl1pPr marL="0" indent="0">
              <a:buNone/>
              <a:defRPr sz="1800" b="1">
                <a:solidFill>
                  <a:schemeClr val="accent4"/>
                </a:solidFill>
              </a:defRPr>
            </a:lvl1pPr>
          </a:lstStyle>
          <a:p>
            <a:pPr lvl="0"/>
            <a:r>
              <a:rPr lang="en-US" dirty="0"/>
              <a:t>01. Section Name</a:t>
            </a:r>
            <a:endParaRPr lang="en-GB" dirty="0"/>
          </a:p>
        </p:txBody>
      </p:sp>
      <p:sp>
        <p:nvSpPr>
          <p:cNvPr id="17" name="Text Placeholder 16">
            <a:extLst>
              <a:ext uri="{FF2B5EF4-FFF2-40B4-BE49-F238E27FC236}">
                <a16:creationId xmlns:a16="http://schemas.microsoft.com/office/drawing/2014/main" id="{104653AD-CABA-4E21-7FF7-5D87185C055F}"/>
              </a:ext>
            </a:extLst>
          </p:cNvPr>
          <p:cNvSpPr>
            <a:spLocks noGrp="1"/>
          </p:cNvSpPr>
          <p:nvPr>
            <p:ph type="body" sz="quarter" idx="18" hasCustomPrompt="1"/>
          </p:nvPr>
        </p:nvSpPr>
        <p:spPr>
          <a:xfrm>
            <a:off x="685801" y="1716956"/>
            <a:ext cx="2519364" cy="1113557"/>
          </a:xfrm>
        </p:spPr>
        <p:txBody>
          <a:bodyPr>
            <a:normAutofit/>
          </a:bodyPr>
          <a:lstStyle>
            <a:lvl1pPr marL="0" indent="0">
              <a:buNone/>
              <a:defRPr sz="1400"/>
            </a:lvl1pPr>
          </a:lstStyle>
          <a:p>
            <a:pPr lvl="0"/>
            <a:r>
              <a:rPr lang="en-US" dirty="0"/>
              <a:t>Click to add description or sub-sections </a:t>
            </a:r>
          </a:p>
        </p:txBody>
      </p:sp>
      <p:sp>
        <p:nvSpPr>
          <p:cNvPr id="20" name="Text Placeholder 7">
            <a:extLst>
              <a:ext uri="{FF2B5EF4-FFF2-40B4-BE49-F238E27FC236}">
                <a16:creationId xmlns:a16="http://schemas.microsoft.com/office/drawing/2014/main" id="{0F0CDC02-4F9C-2381-FDEA-FBD870B7B3B0}"/>
              </a:ext>
            </a:extLst>
          </p:cNvPr>
          <p:cNvSpPr>
            <a:spLocks noGrp="1"/>
          </p:cNvSpPr>
          <p:nvPr>
            <p:ph type="body" sz="quarter" idx="19" hasCustomPrompt="1"/>
          </p:nvPr>
        </p:nvSpPr>
        <p:spPr>
          <a:xfrm>
            <a:off x="4036218" y="1347624"/>
            <a:ext cx="2519364" cy="369332"/>
          </a:xfrm>
        </p:spPr>
        <p:txBody>
          <a:bodyPr wrap="square">
            <a:normAutofit/>
          </a:bodyPr>
          <a:lstStyle>
            <a:lvl1pPr marL="0" indent="0">
              <a:buNone/>
              <a:defRPr sz="1800" b="1">
                <a:solidFill>
                  <a:schemeClr val="accent4"/>
                </a:solidFill>
              </a:defRPr>
            </a:lvl1pPr>
          </a:lstStyle>
          <a:p>
            <a:pPr lvl="0"/>
            <a:r>
              <a:rPr lang="en-US" dirty="0"/>
              <a:t>02. Section Name</a:t>
            </a:r>
            <a:endParaRPr lang="en-GB" dirty="0"/>
          </a:p>
        </p:txBody>
      </p:sp>
      <p:sp>
        <p:nvSpPr>
          <p:cNvPr id="21" name="Text Placeholder 16">
            <a:extLst>
              <a:ext uri="{FF2B5EF4-FFF2-40B4-BE49-F238E27FC236}">
                <a16:creationId xmlns:a16="http://schemas.microsoft.com/office/drawing/2014/main" id="{C286D925-BA1B-D564-D562-00D59318F5FE}"/>
              </a:ext>
            </a:extLst>
          </p:cNvPr>
          <p:cNvSpPr>
            <a:spLocks noGrp="1"/>
          </p:cNvSpPr>
          <p:nvPr>
            <p:ph type="body" sz="quarter" idx="20" hasCustomPrompt="1"/>
          </p:nvPr>
        </p:nvSpPr>
        <p:spPr>
          <a:xfrm>
            <a:off x="4029869" y="1716956"/>
            <a:ext cx="2519364" cy="1113557"/>
          </a:xfrm>
        </p:spPr>
        <p:txBody>
          <a:bodyPr>
            <a:normAutofit/>
          </a:bodyPr>
          <a:lstStyle>
            <a:lvl1pPr marL="0" indent="0">
              <a:buNone/>
              <a:defRPr sz="1400"/>
            </a:lvl1pPr>
          </a:lstStyle>
          <a:p>
            <a:pPr lvl="0"/>
            <a:r>
              <a:rPr lang="en-US" dirty="0"/>
              <a:t>Click to add description or sub-sections </a:t>
            </a:r>
          </a:p>
        </p:txBody>
      </p:sp>
      <p:sp>
        <p:nvSpPr>
          <p:cNvPr id="22" name="Text Placeholder 7">
            <a:extLst>
              <a:ext uri="{FF2B5EF4-FFF2-40B4-BE49-F238E27FC236}">
                <a16:creationId xmlns:a16="http://schemas.microsoft.com/office/drawing/2014/main" id="{AE533FDD-827D-A291-A60A-0C83D9D5E18B}"/>
              </a:ext>
            </a:extLst>
          </p:cNvPr>
          <p:cNvSpPr>
            <a:spLocks noGrp="1"/>
          </p:cNvSpPr>
          <p:nvPr>
            <p:ph type="body" sz="quarter" idx="21" hasCustomPrompt="1"/>
          </p:nvPr>
        </p:nvSpPr>
        <p:spPr>
          <a:xfrm>
            <a:off x="7380286" y="1347624"/>
            <a:ext cx="2519364" cy="369332"/>
          </a:xfrm>
        </p:spPr>
        <p:txBody>
          <a:bodyPr wrap="square">
            <a:normAutofit/>
          </a:bodyPr>
          <a:lstStyle>
            <a:lvl1pPr marL="0" indent="0">
              <a:buNone/>
              <a:defRPr sz="1800" b="1">
                <a:solidFill>
                  <a:schemeClr val="accent4"/>
                </a:solidFill>
              </a:defRPr>
            </a:lvl1pPr>
          </a:lstStyle>
          <a:p>
            <a:pPr lvl="0"/>
            <a:r>
              <a:rPr lang="en-US" dirty="0"/>
              <a:t>03. Section Name</a:t>
            </a:r>
            <a:endParaRPr lang="en-GB" dirty="0"/>
          </a:p>
        </p:txBody>
      </p:sp>
      <p:sp>
        <p:nvSpPr>
          <p:cNvPr id="23" name="Text Placeholder 16">
            <a:extLst>
              <a:ext uri="{FF2B5EF4-FFF2-40B4-BE49-F238E27FC236}">
                <a16:creationId xmlns:a16="http://schemas.microsoft.com/office/drawing/2014/main" id="{9D189EC2-5F54-E447-3DA3-C95225F341CF}"/>
              </a:ext>
            </a:extLst>
          </p:cNvPr>
          <p:cNvSpPr>
            <a:spLocks noGrp="1"/>
          </p:cNvSpPr>
          <p:nvPr>
            <p:ph type="body" sz="quarter" idx="22" hasCustomPrompt="1"/>
          </p:nvPr>
        </p:nvSpPr>
        <p:spPr>
          <a:xfrm>
            <a:off x="7373937" y="1716956"/>
            <a:ext cx="2519364" cy="1113557"/>
          </a:xfrm>
        </p:spPr>
        <p:txBody>
          <a:bodyPr>
            <a:normAutofit/>
          </a:bodyPr>
          <a:lstStyle>
            <a:lvl1pPr marL="0" indent="0">
              <a:buNone/>
              <a:defRPr sz="1400"/>
            </a:lvl1pPr>
          </a:lstStyle>
          <a:p>
            <a:pPr lvl="0"/>
            <a:r>
              <a:rPr lang="en-US" dirty="0"/>
              <a:t>Click to add description or sub-sections </a:t>
            </a:r>
          </a:p>
        </p:txBody>
      </p:sp>
      <p:sp>
        <p:nvSpPr>
          <p:cNvPr id="24" name="Text Placeholder 7">
            <a:extLst>
              <a:ext uri="{FF2B5EF4-FFF2-40B4-BE49-F238E27FC236}">
                <a16:creationId xmlns:a16="http://schemas.microsoft.com/office/drawing/2014/main" id="{55C8FE86-16F2-93F4-7E82-250D6547021B}"/>
              </a:ext>
            </a:extLst>
          </p:cNvPr>
          <p:cNvSpPr>
            <a:spLocks noGrp="1"/>
          </p:cNvSpPr>
          <p:nvPr>
            <p:ph type="body" sz="quarter" idx="23" hasCustomPrompt="1"/>
          </p:nvPr>
        </p:nvSpPr>
        <p:spPr>
          <a:xfrm>
            <a:off x="692150" y="3340656"/>
            <a:ext cx="2519364" cy="369332"/>
          </a:xfrm>
        </p:spPr>
        <p:txBody>
          <a:bodyPr wrap="square">
            <a:normAutofit/>
          </a:bodyPr>
          <a:lstStyle>
            <a:lvl1pPr marL="0" indent="0">
              <a:buNone/>
              <a:defRPr sz="1800" b="1">
                <a:solidFill>
                  <a:schemeClr val="accent4"/>
                </a:solidFill>
              </a:defRPr>
            </a:lvl1pPr>
          </a:lstStyle>
          <a:p>
            <a:pPr lvl="0"/>
            <a:r>
              <a:rPr lang="en-US" dirty="0"/>
              <a:t>04. Section Name</a:t>
            </a:r>
            <a:endParaRPr lang="en-GB" dirty="0"/>
          </a:p>
        </p:txBody>
      </p:sp>
      <p:sp>
        <p:nvSpPr>
          <p:cNvPr id="25" name="Text Placeholder 16">
            <a:extLst>
              <a:ext uri="{FF2B5EF4-FFF2-40B4-BE49-F238E27FC236}">
                <a16:creationId xmlns:a16="http://schemas.microsoft.com/office/drawing/2014/main" id="{6AF7C633-55B1-8CB1-B336-D58F642B2D0F}"/>
              </a:ext>
            </a:extLst>
          </p:cNvPr>
          <p:cNvSpPr>
            <a:spLocks noGrp="1"/>
          </p:cNvSpPr>
          <p:nvPr>
            <p:ph type="body" sz="quarter" idx="24" hasCustomPrompt="1"/>
          </p:nvPr>
        </p:nvSpPr>
        <p:spPr>
          <a:xfrm>
            <a:off x="685801" y="3709988"/>
            <a:ext cx="2519364" cy="1113557"/>
          </a:xfrm>
        </p:spPr>
        <p:txBody>
          <a:bodyPr>
            <a:normAutofit/>
          </a:bodyPr>
          <a:lstStyle>
            <a:lvl1pPr marL="0" indent="0">
              <a:buNone/>
              <a:defRPr sz="1400"/>
            </a:lvl1pPr>
          </a:lstStyle>
          <a:p>
            <a:pPr lvl="0"/>
            <a:r>
              <a:rPr lang="en-US" dirty="0"/>
              <a:t>Click to add description or sub-sections </a:t>
            </a:r>
          </a:p>
        </p:txBody>
      </p:sp>
      <p:sp>
        <p:nvSpPr>
          <p:cNvPr id="26" name="Text Placeholder 7">
            <a:extLst>
              <a:ext uri="{FF2B5EF4-FFF2-40B4-BE49-F238E27FC236}">
                <a16:creationId xmlns:a16="http://schemas.microsoft.com/office/drawing/2014/main" id="{52DA6172-C938-A754-4633-A96E0FCAD62B}"/>
              </a:ext>
            </a:extLst>
          </p:cNvPr>
          <p:cNvSpPr>
            <a:spLocks noGrp="1"/>
          </p:cNvSpPr>
          <p:nvPr>
            <p:ph type="body" sz="quarter" idx="25" hasCustomPrompt="1"/>
          </p:nvPr>
        </p:nvSpPr>
        <p:spPr>
          <a:xfrm>
            <a:off x="4036218" y="3340656"/>
            <a:ext cx="2519364" cy="369332"/>
          </a:xfrm>
        </p:spPr>
        <p:txBody>
          <a:bodyPr wrap="square">
            <a:normAutofit/>
          </a:bodyPr>
          <a:lstStyle>
            <a:lvl1pPr marL="0" indent="0">
              <a:buNone/>
              <a:defRPr sz="1800" b="1">
                <a:solidFill>
                  <a:schemeClr val="accent4"/>
                </a:solidFill>
              </a:defRPr>
            </a:lvl1pPr>
          </a:lstStyle>
          <a:p>
            <a:pPr lvl="0"/>
            <a:r>
              <a:rPr lang="en-US" dirty="0"/>
              <a:t>05. Section Name</a:t>
            </a:r>
            <a:endParaRPr lang="en-GB" dirty="0"/>
          </a:p>
        </p:txBody>
      </p:sp>
      <p:sp>
        <p:nvSpPr>
          <p:cNvPr id="27" name="Text Placeholder 16">
            <a:extLst>
              <a:ext uri="{FF2B5EF4-FFF2-40B4-BE49-F238E27FC236}">
                <a16:creationId xmlns:a16="http://schemas.microsoft.com/office/drawing/2014/main" id="{1F131311-C017-1615-9277-4F060D9F1B14}"/>
              </a:ext>
            </a:extLst>
          </p:cNvPr>
          <p:cNvSpPr>
            <a:spLocks noGrp="1"/>
          </p:cNvSpPr>
          <p:nvPr>
            <p:ph type="body" sz="quarter" idx="26" hasCustomPrompt="1"/>
          </p:nvPr>
        </p:nvSpPr>
        <p:spPr>
          <a:xfrm>
            <a:off x="4029869" y="3709988"/>
            <a:ext cx="2519364" cy="1113557"/>
          </a:xfrm>
        </p:spPr>
        <p:txBody>
          <a:bodyPr>
            <a:normAutofit/>
          </a:bodyPr>
          <a:lstStyle>
            <a:lvl1pPr marL="0" indent="0">
              <a:buNone/>
              <a:defRPr sz="1400"/>
            </a:lvl1pPr>
          </a:lstStyle>
          <a:p>
            <a:pPr lvl="0"/>
            <a:r>
              <a:rPr lang="en-US" dirty="0"/>
              <a:t>Click to add description or sub-sections </a:t>
            </a:r>
          </a:p>
        </p:txBody>
      </p:sp>
      <p:sp>
        <p:nvSpPr>
          <p:cNvPr id="28" name="Text Placeholder 7">
            <a:extLst>
              <a:ext uri="{FF2B5EF4-FFF2-40B4-BE49-F238E27FC236}">
                <a16:creationId xmlns:a16="http://schemas.microsoft.com/office/drawing/2014/main" id="{A93B0D6A-9643-6FD6-8571-536CE99D24D8}"/>
              </a:ext>
            </a:extLst>
          </p:cNvPr>
          <p:cNvSpPr>
            <a:spLocks noGrp="1"/>
          </p:cNvSpPr>
          <p:nvPr>
            <p:ph type="body" sz="quarter" idx="27" hasCustomPrompt="1"/>
          </p:nvPr>
        </p:nvSpPr>
        <p:spPr>
          <a:xfrm>
            <a:off x="7380286" y="3340656"/>
            <a:ext cx="2519364" cy="369332"/>
          </a:xfrm>
        </p:spPr>
        <p:txBody>
          <a:bodyPr wrap="square">
            <a:normAutofit/>
          </a:bodyPr>
          <a:lstStyle>
            <a:lvl1pPr marL="0" indent="0">
              <a:buNone/>
              <a:defRPr sz="1800" b="1">
                <a:solidFill>
                  <a:schemeClr val="accent4"/>
                </a:solidFill>
              </a:defRPr>
            </a:lvl1pPr>
          </a:lstStyle>
          <a:p>
            <a:pPr lvl="0"/>
            <a:r>
              <a:rPr lang="en-US" dirty="0"/>
              <a:t>06. Section Name</a:t>
            </a:r>
            <a:endParaRPr lang="en-GB" dirty="0"/>
          </a:p>
        </p:txBody>
      </p:sp>
      <p:sp>
        <p:nvSpPr>
          <p:cNvPr id="29" name="Text Placeholder 16">
            <a:extLst>
              <a:ext uri="{FF2B5EF4-FFF2-40B4-BE49-F238E27FC236}">
                <a16:creationId xmlns:a16="http://schemas.microsoft.com/office/drawing/2014/main" id="{8F97B6EF-30F4-4838-BC44-10AC4C1F68F2}"/>
              </a:ext>
            </a:extLst>
          </p:cNvPr>
          <p:cNvSpPr>
            <a:spLocks noGrp="1"/>
          </p:cNvSpPr>
          <p:nvPr>
            <p:ph type="body" sz="quarter" idx="28" hasCustomPrompt="1"/>
          </p:nvPr>
        </p:nvSpPr>
        <p:spPr>
          <a:xfrm>
            <a:off x="7373937" y="3709988"/>
            <a:ext cx="2519364" cy="1113557"/>
          </a:xfrm>
        </p:spPr>
        <p:txBody>
          <a:bodyPr>
            <a:normAutofit/>
          </a:bodyPr>
          <a:lstStyle>
            <a:lvl1pPr marL="0" indent="0">
              <a:buNone/>
              <a:defRPr sz="1400"/>
            </a:lvl1pPr>
          </a:lstStyle>
          <a:p>
            <a:pPr lvl="0"/>
            <a:r>
              <a:rPr lang="en-US" dirty="0"/>
              <a:t>Click to add description or sub-sections </a:t>
            </a:r>
          </a:p>
        </p:txBody>
      </p:sp>
      <p:pic>
        <p:nvPicPr>
          <p:cNvPr id="3" name="Graphic 2">
            <a:extLst>
              <a:ext uri="{FF2B5EF4-FFF2-40B4-BE49-F238E27FC236}">
                <a16:creationId xmlns:a16="http://schemas.microsoft.com/office/drawing/2014/main" id="{4422A1AD-B83F-FED7-85AB-3E369DC81B8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522527" y="6118859"/>
            <a:ext cx="983672" cy="573779"/>
          </a:xfrm>
          <a:prstGeom prst="rect">
            <a:avLst/>
          </a:prstGeom>
        </p:spPr>
      </p:pic>
      <p:grpSp>
        <p:nvGrpSpPr>
          <p:cNvPr id="2" name="Group 1">
            <a:extLst>
              <a:ext uri="{FF2B5EF4-FFF2-40B4-BE49-F238E27FC236}">
                <a16:creationId xmlns:a16="http://schemas.microsoft.com/office/drawing/2014/main" id="{C1AC644D-CA17-163D-8F07-F96A7BC18CE0}"/>
              </a:ext>
            </a:extLst>
          </p:cNvPr>
          <p:cNvGrpSpPr/>
          <p:nvPr userDrawn="1"/>
        </p:nvGrpSpPr>
        <p:grpSpPr>
          <a:xfrm>
            <a:off x="11236328" y="0"/>
            <a:ext cx="280986" cy="1282539"/>
            <a:chOff x="11222692" y="155575"/>
            <a:chExt cx="280986" cy="1282539"/>
          </a:xfrm>
          <a:solidFill>
            <a:schemeClr val="accent1"/>
          </a:solidFill>
        </p:grpSpPr>
        <p:pic>
          <p:nvPicPr>
            <p:cNvPr id="4" name="Graphic 3">
              <a:extLst>
                <a:ext uri="{FF2B5EF4-FFF2-40B4-BE49-F238E27FC236}">
                  <a16:creationId xmlns:a16="http://schemas.microsoft.com/office/drawing/2014/main" id="{398138CA-3CDD-379F-B914-EB980701107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1222692" y="1219569"/>
              <a:ext cx="280986" cy="218545"/>
            </a:xfrm>
            <a:prstGeom prst="rect">
              <a:avLst/>
            </a:prstGeom>
          </p:spPr>
        </p:pic>
        <p:sp>
          <p:nvSpPr>
            <p:cNvPr id="5" name="Rectangle 4">
              <a:extLst>
                <a:ext uri="{FF2B5EF4-FFF2-40B4-BE49-F238E27FC236}">
                  <a16:creationId xmlns:a16="http://schemas.microsoft.com/office/drawing/2014/main" id="{0B83FCCC-7734-91B9-CF10-D4BA84A0DEB4}"/>
                </a:ext>
              </a:extLst>
            </p:cNvPr>
            <p:cNvSpPr/>
            <p:nvPr userDrawn="1"/>
          </p:nvSpPr>
          <p:spPr>
            <a:xfrm>
              <a:off x="11336200" y="155575"/>
              <a:ext cx="53970" cy="9683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8233963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5198BA0-654F-859A-392E-53AD4EC03790}"/>
              </a:ext>
            </a:extLst>
          </p:cNvPr>
          <p:cNvSpPr>
            <a:spLocks noGrp="1"/>
          </p:cNvSpPr>
          <p:nvPr>
            <p:ph type="pic" sz="quarter" idx="10" hasCustomPrompt="1"/>
          </p:nvPr>
        </p:nvSpPr>
        <p:spPr>
          <a:xfrm>
            <a:off x="0" y="0"/>
            <a:ext cx="5976938" cy="6858000"/>
          </a:xfrm>
          <a:solidFill>
            <a:schemeClr val="tx1">
              <a:lumMod val="20000"/>
              <a:lumOff val="80000"/>
            </a:schemeClr>
          </a:solidFill>
        </p:spPr>
        <p:txBody>
          <a:bodyPr bIns="1620000" anchor="ctr">
            <a:normAutofit/>
          </a:bodyPr>
          <a:lstStyle>
            <a:lvl1pPr marL="0" indent="0" algn="ctr">
              <a:buNone/>
              <a:defRPr sz="3600" baseline="-25000">
                <a:solidFill>
                  <a:schemeClr val="tx1"/>
                </a:solidFill>
              </a:defRPr>
            </a:lvl1pPr>
          </a:lstStyle>
          <a:p>
            <a:r>
              <a:rPr lang="en-GB" dirty="0"/>
              <a:t>Select icon to insert picture</a:t>
            </a:r>
          </a:p>
        </p:txBody>
      </p:sp>
      <p:sp>
        <p:nvSpPr>
          <p:cNvPr id="10" name="Text Placeholder 9">
            <a:extLst>
              <a:ext uri="{FF2B5EF4-FFF2-40B4-BE49-F238E27FC236}">
                <a16:creationId xmlns:a16="http://schemas.microsoft.com/office/drawing/2014/main" id="{ED61D8E2-251A-6FC6-3949-5E987F3148E4}"/>
              </a:ext>
            </a:extLst>
          </p:cNvPr>
          <p:cNvSpPr>
            <a:spLocks noGrp="1"/>
          </p:cNvSpPr>
          <p:nvPr>
            <p:ph type="body" sz="quarter" idx="12" hasCustomPrompt="1"/>
          </p:nvPr>
        </p:nvSpPr>
        <p:spPr>
          <a:xfrm>
            <a:off x="3079750" y="0"/>
            <a:ext cx="2897188" cy="6858000"/>
          </a:xfrm>
          <a:gradFill flip="none" rotWithShape="1">
            <a:gsLst>
              <a:gs pos="100000">
                <a:srgbClr val="000000">
                  <a:alpha val="0"/>
                </a:srgbClr>
              </a:gs>
              <a:gs pos="0">
                <a:srgbClr val="000000">
                  <a:alpha val="32000"/>
                </a:srgbClr>
              </a:gs>
            </a:gsLst>
            <a:lin ang="10800000" scaled="1"/>
            <a:tileRect/>
          </a:gra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t"/>
          <a:lstStyle>
            <a:lvl1pPr marL="0" indent="0" algn="ctr">
              <a:buNone/>
              <a:defRPr lang="en-US" sz="800" dirty="0" smtClean="0">
                <a:solidFill>
                  <a:schemeClr val="lt1"/>
                </a:solidFill>
              </a:defRPr>
            </a:lvl1pPr>
            <a:lvl2pPr>
              <a:defRPr lang="en-US" dirty="0" smtClean="0">
                <a:solidFill>
                  <a:schemeClr val="lt1"/>
                </a:solidFill>
              </a:defRPr>
            </a:lvl2pPr>
            <a:lvl3pPr>
              <a:defRPr lang="en-US" dirty="0" smtClean="0">
                <a:solidFill>
                  <a:schemeClr val="lt1"/>
                </a:solidFill>
              </a:defRPr>
            </a:lvl3pPr>
            <a:lvl4pPr>
              <a:defRPr lang="en-US" dirty="0" smtClean="0">
                <a:solidFill>
                  <a:schemeClr val="lt1"/>
                </a:solidFill>
              </a:defRPr>
            </a:lvl4pPr>
            <a:lvl5pPr>
              <a:defRPr lang="en-GB" dirty="0">
                <a:solidFill>
                  <a:schemeClr val="lt1"/>
                </a:solidFill>
              </a:defRPr>
            </a:lvl5pPr>
          </a:lstStyle>
          <a:p>
            <a:pPr defTabSz="457200"/>
            <a:r>
              <a:rPr lang="en-GB" dirty="0"/>
              <a:t>Do not enter text into this placeholder. </a:t>
            </a:r>
            <a:br>
              <a:rPr lang="en-GB" dirty="0"/>
            </a:br>
            <a:r>
              <a:rPr lang="en-GB" dirty="0"/>
              <a:t>This will not show up when presenting.</a:t>
            </a:r>
          </a:p>
        </p:txBody>
      </p:sp>
      <p:sp>
        <p:nvSpPr>
          <p:cNvPr id="6" name="Text Placeholder 5">
            <a:extLst>
              <a:ext uri="{FF2B5EF4-FFF2-40B4-BE49-F238E27FC236}">
                <a16:creationId xmlns:a16="http://schemas.microsoft.com/office/drawing/2014/main" id="{75E56AA3-380D-4C49-D258-51E118CBDBEE}"/>
              </a:ext>
            </a:extLst>
          </p:cNvPr>
          <p:cNvSpPr>
            <a:spLocks noGrp="1"/>
          </p:cNvSpPr>
          <p:nvPr>
            <p:ph type="body" sz="quarter" idx="11" hasCustomPrompt="1"/>
          </p:nvPr>
        </p:nvSpPr>
        <p:spPr>
          <a:xfrm rot="16200000">
            <a:off x="2847068" y="3728130"/>
            <a:ext cx="4027487" cy="2232252"/>
          </a:xfrm>
        </p:spPr>
        <p:txBody>
          <a:bodyPr lIns="0" bIns="0" anchor="ctr">
            <a:noAutofit/>
          </a:bodyPr>
          <a:lstStyle>
            <a:lvl1pPr marL="0" indent="0">
              <a:buNone/>
              <a:defRPr sz="239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01</a:t>
            </a:r>
            <a:endParaRPr lang="en-GB" dirty="0"/>
          </a:p>
        </p:txBody>
      </p:sp>
      <p:pic>
        <p:nvPicPr>
          <p:cNvPr id="5" name="Graphic 4">
            <a:extLst>
              <a:ext uri="{FF2B5EF4-FFF2-40B4-BE49-F238E27FC236}">
                <a16:creationId xmlns:a16="http://schemas.microsoft.com/office/drawing/2014/main" id="{D10790B9-968C-3ADF-14C4-14ED9A2CDD2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522527" y="6118859"/>
            <a:ext cx="983672" cy="573779"/>
          </a:xfrm>
          <a:prstGeom prst="rect">
            <a:avLst/>
          </a:prstGeom>
        </p:spPr>
      </p:pic>
      <p:grpSp>
        <p:nvGrpSpPr>
          <p:cNvPr id="3" name="Group 2">
            <a:extLst>
              <a:ext uri="{FF2B5EF4-FFF2-40B4-BE49-F238E27FC236}">
                <a16:creationId xmlns:a16="http://schemas.microsoft.com/office/drawing/2014/main" id="{E123DF25-179E-401A-B93A-47298B5BC7D6}"/>
              </a:ext>
            </a:extLst>
          </p:cNvPr>
          <p:cNvGrpSpPr/>
          <p:nvPr userDrawn="1"/>
        </p:nvGrpSpPr>
        <p:grpSpPr>
          <a:xfrm>
            <a:off x="11236328" y="0"/>
            <a:ext cx="280986" cy="1282539"/>
            <a:chOff x="11222692" y="155575"/>
            <a:chExt cx="280986" cy="1282539"/>
          </a:xfrm>
          <a:solidFill>
            <a:schemeClr val="accent1"/>
          </a:solidFill>
        </p:grpSpPr>
        <p:pic>
          <p:nvPicPr>
            <p:cNvPr id="7" name="Graphic 6">
              <a:extLst>
                <a:ext uri="{FF2B5EF4-FFF2-40B4-BE49-F238E27FC236}">
                  <a16:creationId xmlns:a16="http://schemas.microsoft.com/office/drawing/2014/main" id="{C8FD0CD0-7CD9-6FB6-DABE-74F2C3903D0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222692" y="1219569"/>
              <a:ext cx="280986" cy="218545"/>
            </a:xfrm>
            <a:prstGeom prst="rect">
              <a:avLst/>
            </a:prstGeom>
          </p:spPr>
        </p:pic>
        <p:sp>
          <p:nvSpPr>
            <p:cNvPr id="8" name="Rectangle 7">
              <a:extLst>
                <a:ext uri="{FF2B5EF4-FFF2-40B4-BE49-F238E27FC236}">
                  <a16:creationId xmlns:a16="http://schemas.microsoft.com/office/drawing/2014/main" id="{9CB9F875-70E1-7F6D-B85A-31C058053A01}"/>
                </a:ext>
              </a:extLst>
            </p:cNvPr>
            <p:cNvSpPr/>
            <p:nvPr userDrawn="1"/>
          </p:nvSpPr>
          <p:spPr>
            <a:xfrm>
              <a:off x="11336200" y="155575"/>
              <a:ext cx="53970" cy="9683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Title 1">
            <a:extLst>
              <a:ext uri="{FF2B5EF4-FFF2-40B4-BE49-F238E27FC236}">
                <a16:creationId xmlns:a16="http://schemas.microsoft.com/office/drawing/2014/main" id="{775C178F-A28F-E288-EAB0-BE9CB52C9E52}"/>
              </a:ext>
            </a:extLst>
          </p:cNvPr>
          <p:cNvSpPr>
            <a:spLocks noGrp="1"/>
          </p:cNvSpPr>
          <p:nvPr>
            <p:ph type="title" hasCustomPrompt="1"/>
          </p:nvPr>
        </p:nvSpPr>
        <p:spPr>
          <a:xfrm>
            <a:off x="6641873" y="1866899"/>
            <a:ext cx="4875441" cy="3623129"/>
          </a:xfrm>
        </p:spPr>
        <p:txBody>
          <a:bodyPr rIns="90000" anchor="ctr">
            <a:normAutofit/>
          </a:bodyPr>
          <a:lstStyle>
            <a:lvl1pPr>
              <a:defRPr sz="3600" b="1" cap="all" baseline="0">
                <a:solidFill>
                  <a:schemeClr val="tx1"/>
                </a:solidFill>
              </a:defRPr>
            </a:lvl1pPr>
          </a:lstStyle>
          <a:p>
            <a:r>
              <a:rPr lang="en-US" dirty="0"/>
              <a:t>CLICK TO EDIT SECTION TITLE</a:t>
            </a:r>
            <a:endParaRPr lang="en-GB" dirty="0"/>
          </a:p>
        </p:txBody>
      </p:sp>
      <p:grpSp>
        <p:nvGrpSpPr>
          <p:cNvPr id="2" name="Group 1">
            <a:extLst>
              <a:ext uri="{FF2B5EF4-FFF2-40B4-BE49-F238E27FC236}">
                <a16:creationId xmlns:a16="http://schemas.microsoft.com/office/drawing/2014/main" id="{D100F441-5CD5-3692-E04B-CB3AC93C3838}"/>
              </a:ext>
            </a:extLst>
          </p:cNvPr>
          <p:cNvGrpSpPr/>
          <p:nvPr userDrawn="1"/>
        </p:nvGrpSpPr>
        <p:grpSpPr>
          <a:xfrm>
            <a:off x="-1518920" y="0"/>
            <a:ext cx="1248590" cy="3316146"/>
            <a:chOff x="-2206171" y="0"/>
            <a:chExt cx="1973942" cy="3117918"/>
          </a:xfrm>
        </p:grpSpPr>
        <p:sp>
          <p:nvSpPr>
            <p:cNvPr id="11" name="Rectangle 10">
              <a:extLst>
                <a:ext uri="{FF2B5EF4-FFF2-40B4-BE49-F238E27FC236}">
                  <a16:creationId xmlns:a16="http://schemas.microsoft.com/office/drawing/2014/main" id="{0BD493FC-C887-0A82-95D4-1242ED9CC89B}"/>
                </a:ext>
              </a:extLst>
            </p:cNvPr>
            <p:cNvSpPr/>
            <p:nvPr/>
          </p:nvSpPr>
          <p:spPr>
            <a:xfrm>
              <a:off x="-2206171" y="0"/>
              <a:ext cx="1973942" cy="2757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800" b="1" dirty="0"/>
                <a:t>TEMPLATE TIPS</a:t>
              </a:r>
            </a:p>
          </p:txBody>
        </p:sp>
        <p:sp>
          <p:nvSpPr>
            <p:cNvPr id="12" name="Rectangle 11">
              <a:extLst>
                <a:ext uri="{FF2B5EF4-FFF2-40B4-BE49-F238E27FC236}">
                  <a16:creationId xmlns:a16="http://schemas.microsoft.com/office/drawing/2014/main" id="{9A9FD7DA-C602-96EA-DA81-69B3B95056FA}"/>
                </a:ext>
              </a:extLst>
            </p:cNvPr>
            <p:cNvSpPr/>
            <p:nvPr/>
          </p:nvSpPr>
          <p:spPr>
            <a:xfrm>
              <a:off x="-2206171" y="275772"/>
              <a:ext cx="1973942" cy="2842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t"/>
            <a:lstStyle/>
            <a:p>
              <a:r>
                <a:rPr lang="en-GB" sz="900" dirty="0">
                  <a:solidFill>
                    <a:schemeClr val="tx1"/>
                  </a:solidFill>
                </a:rPr>
                <a:t>The number ’01’ is an empty placeholder and will not show in show mode until a number is typed in.</a:t>
              </a:r>
            </a:p>
            <a:p>
              <a:endParaRPr lang="en-GB"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900" dirty="0">
                  <a:solidFill>
                    <a:schemeClr val="tx1"/>
                  </a:solidFill>
                </a:rPr>
                <a:t>This slide uses a gradient placeholder on the right. Be careful when pasting text into this slide, or applying this layout to an existing layout, as text may automatically snap into the placeholder. If this happens, simply delete the text and reset the slide layout.</a:t>
              </a:r>
            </a:p>
            <a:p>
              <a:r>
                <a:rPr lang="en-GB" sz="900" dirty="0">
                  <a:solidFill>
                    <a:schemeClr val="tx1"/>
                  </a:solidFill>
                </a:rPr>
                <a:t> </a:t>
              </a:r>
            </a:p>
          </p:txBody>
        </p:sp>
      </p:grpSp>
    </p:spTree>
    <p:extLst>
      <p:ext uri="{BB962C8B-B14F-4D97-AF65-F5344CB8AC3E}">
        <p14:creationId xmlns:p14="http://schemas.microsoft.com/office/powerpoint/2010/main" val="14931525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2">
    <p:spTree>
      <p:nvGrpSpPr>
        <p:cNvPr id="1" name=""/>
        <p:cNvGrpSpPr/>
        <p:nvPr/>
      </p:nvGrpSpPr>
      <p:grpSpPr>
        <a:xfrm>
          <a:off x="0" y="0"/>
          <a:ext cx="0" cy="0"/>
          <a:chOff x="0" y="0"/>
          <a:chExt cx="0" cy="0"/>
        </a:xfrm>
      </p:grpSpPr>
      <p:pic>
        <p:nvPicPr>
          <p:cNvPr id="8" name="Picture 7" descr="A picture containing diagram&#10;&#10;Description automatically generated">
            <a:extLst>
              <a:ext uri="{FF2B5EF4-FFF2-40B4-BE49-F238E27FC236}">
                <a16:creationId xmlns:a16="http://schemas.microsoft.com/office/drawing/2014/main" id="{7E4A8C32-1B25-1CDF-993D-9EEA02AA87A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flipH="1">
            <a:off x="0" y="0"/>
            <a:ext cx="5976938" cy="6858000"/>
          </a:xfrm>
          <a:prstGeom prst="rect">
            <a:avLst/>
          </a:prstGeom>
        </p:spPr>
      </p:pic>
      <p:sp>
        <p:nvSpPr>
          <p:cNvPr id="4" name="Rectangle 3">
            <a:extLst>
              <a:ext uri="{FF2B5EF4-FFF2-40B4-BE49-F238E27FC236}">
                <a16:creationId xmlns:a16="http://schemas.microsoft.com/office/drawing/2014/main" id="{7ECFF036-DA68-477B-6937-4ADEE28C2A30}"/>
              </a:ext>
            </a:extLst>
          </p:cNvPr>
          <p:cNvSpPr/>
          <p:nvPr userDrawn="1"/>
        </p:nvSpPr>
        <p:spPr>
          <a:xfrm>
            <a:off x="0" y="-1"/>
            <a:ext cx="5976938" cy="6858000"/>
          </a:xfrm>
          <a:prstGeom prst="rect">
            <a:avLst/>
          </a:prstGeom>
          <a:gradFill flip="none" rotWithShape="1">
            <a:gsLst>
              <a:gs pos="68000">
                <a:srgbClr val="000000">
                  <a:alpha val="0"/>
                </a:srgbClr>
              </a:gs>
              <a:gs pos="0">
                <a:srgbClr val="000000">
                  <a:alpha val="31000"/>
                </a:srgbClr>
              </a:gs>
            </a:gsLst>
            <a:lin ang="12600000" scaled="0"/>
            <a:tileRect/>
          </a:gra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0" tIns="72000" rIns="0" bIns="0" rtlCol="0" anchor="t">
            <a:normAutofit/>
          </a:bodyPr>
          <a:lstStyle/>
          <a:p>
            <a:pPr lvl="0" indent="0" algn="ctr" defTabSz="457200">
              <a:lnSpc>
                <a:spcPct val="100000"/>
              </a:lnSpc>
              <a:spcBef>
                <a:spcPts val="0"/>
              </a:spcBef>
              <a:spcAft>
                <a:spcPts val="1200"/>
              </a:spcAft>
              <a:buClr>
                <a:schemeClr val="accent1"/>
              </a:buClr>
              <a:buFont typeface="Arial" panose="020B0604020202020204" pitchFamily="34" charset="0"/>
              <a:buNone/>
            </a:pPr>
            <a:endParaRPr lang="en-GB" sz="800" dirty="0"/>
          </a:p>
        </p:txBody>
      </p:sp>
      <p:pic>
        <p:nvPicPr>
          <p:cNvPr id="5" name="Graphic 4">
            <a:extLst>
              <a:ext uri="{FF2B5EF4-FFF2-40B4-BE49-F238E27FC236}">
                <a16:creationId xmlns:a16="http://schemas.microsoft.com/office/drawing/2014/main" id="{D10790B9-968C-3ADF-14C4-14ED9A2CDD2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522527" y="6118859"/>
            <a:ext cx="983672" cy="573779"/>
          </a:xfrm>
          <a:prstGeom prst="rect">
            <a:avLst/>
          </a:prstGeom>
        </p:spPr>
      </p:pic>
      <p:sp>
        <p:nvSpPr>
          <p:cNvPr id="6" name="Text Placeholder 5">
            <a:extLst>
              <a:ext uri="{FF2B5EF4-FFF2-40B4-BE49-F238E27FC236}">
                <a16:creationId xmlns:a16="http://schemas.microsoft.com/office/drawing/2014/main" id="{75E56AA3-380D-4C49-D258-51E118CBDBEE}"/>
              </a:ext>
            </a:extLst>
          </p:cNvPr>
          <p:cNvSpPr>
            <a:spLocks noGrp="1"/>
          </p:cNvSpPr>
          <p:nvPr>
            <p:ph type="body" sz="quarter" idx="11" hasCustomPrompt="1"/>
          </p:nvPr>
        </p:nvSpPr>
        <p:spPr>
          <a:xfrm rot="16200000">
            <a:off x="2847068" y="3728130"/>
            <a:ext cx="4027487" cy="2232252"/>
          </a:xfrm>
        </p:spPr>
        <p:txBody>
          <a:bodyPr lIns="0" bIns="0" anchor="ctr">
            <a:noAutofit/>
          </a:bodyPr>
          <a:lstStyle>
            <a:lvl1pPr marL="0" indent="0">
              <a:buNone/>
              <a:defRPr sz="239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01</a:t>
            </a:r>
            <a:endParaRPr lang="en-GB" dirty="0"/>
          </a:p>
        </p:txBody>
      </p:sp>
      <p:grpSp>
        <p:nvGrpSpPr>
          <p:cNvPr id="3" name="Group 2">
            <a:extLst>
              <a:ext uri="{FF2B5EF4-FFF2-40B4-BE49-F238E27FC236}">
                <a16:creationId xmlns:a16="http://schemas.microsoft.com/office/drawing/2014/main" id="{1A387A81-7B2E-214F-A7E9-AEF76B058CF0}"/>
              </a:ext>
            </a:extLst>
          </p:cNvPr>
          <p:cNvGrpSpPr/>
          <p:nvPr userDrawn="1"/>
        </p:nvGrpSpPr>
        <p:grpSpPr>
          <a:xfrm>
            <a:off x="11236328" y="0"/>
            <a:ext cx="280986" cy="1282539"/>
            <a:chOff x="11222692" y="155575"/>
            <a:chExt cx="280986" cy="1282539"/>
          </a:xfrm>
          <a:solidFill>
            <a:schemeClr val="accent1"/>
          </a:solidFill>
        </p:grpSpPr>
        <p:pic>
          <p:nvPicPr>
            <p:cNvPr id="7" name="Graphic 6">
              <a:extLst>
                <a:ext uri="{FF2B5EF4-FFF2-40B4-BE49-F238E27FC236}">
                  <a16:creationId xmlns:a16="http://schemas.microsoft.com/office/drawing/2014/main" id="{419A958D-2F5F-DFF0-650E-C876A4BF56A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1222692" y="1219569"/>
              <a:ext cx="280986" cy="218545"/>
            </a:xfrm>
            <a:prstGeom prst="rect">
              <a:avLst/>
            </a:prstGeom>
          </p:spPr>
        </p:pic>
        <p:sp>
          <p:nvSpPr>
            <p:cNvPr id="9" name="Rectangle 8">
              <a:extLst>
                <a:ext uri="{FF2B5EF4-FFF2-40B4-BE49-F238E27FC236}">
                  <a16:creationId xmlns:a16="http://schemas.microsoft.com/office/drawing/2014/main" id="{E4BDBD87-4C44-2051-B590-3BAC256463DE}"/>
                </a:ext>
              </a:extLst>
            </p:cNvPr>
            <p:cNvSpPr/>
            <p:nvPr userDrawn="1"/>
          </p:nvSpPr>
          <p:spPr>
            <a:xfrm>
              <a:off x="11336200" y="155575"/>
              <a:ext cx="53970" cy="9683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itle 1">
            <a:extLst>
              <a:ext uri="{FF2B5EF4-FFF2-40B4-BE49-F238E27FC236}">
                <a16:creationId xmlns:a16="http://schemas.microsoft.com/office/drawing/2014/main" id="{A85BBC5E-9CA3-35A1-2B70-0289B4F39A9E}"/>
              </a:ext>
            </a:extLst>
          </p:cNvPr>
          <p:cNvSpPr>
            <a:spLocks noGrp="1"/>
          </p:cNvSpPr>
          <p:nvPr>
            <p:ph type="title" hasCustomPrompt="1"/>
          </p:nvPr>
        </p:nvSpPr>
        <p:spPr>
          <a:xfrm>
            <a:off x="6641873" y="1866899"/>
            <a:ext cx="4875441" cy="3623129"/>
          </a:xfrm>
        </p:spPr>
        <p:txBody>
          <a:bodyPr rIns="90000" anchor="ctr">
            <a:normAutofit/>
          </a:bodyPr>
          <a:lstStyle>
            <a:lvl1pPr>
              <a:defRPr sz="3600" b="1" cap="all" baseline="0">
                <a:solidFill>
                  <a:schemeClr val="tx1"/>
                </a:solidFill>
              </a:defRPr>
            </a:lvl1pPr>
          </a:lstStyle>
          <a:p>
            <a:r>
              <a:rPr lang="en-US" dirty="0"/>
              <a:t>CLICK TO EDIT SECTION TITLE</a:t>
            </a:r>
            <a:endParaRPr lang="en-GB" dirty="0"/>
          </a:p>
        </p:txBody>
      </p:sp>
      <p:grpSp>
        <p:nvGrpSpPr>
          <p:cNvPr id="2" name="Group 1">
            <a:extLst>
              <a:ext uri="{FF2B5EF4-FFF2-40B4-BE49-F238E27FC236}">
                <a16:creationId xmlns:a16="http://schemas.microsoft.com/office/drawing/2014/main" id="{89E29573-42CC-6C87-11DD-37F7CD088C18}"/>
              </a:ext>
            </a:extLst>
          </p:cNvPr>
          <p:cNvGrpSpPr/>
          <p:nvPr userDrawn="1"/>
        </p:nvGrpSpPr>
        <p:grpSpPr>
          <a:xfrm>
            <a:off x="-1518920" y="0"/>
            <a:ext cx="1248590" cy="1459230"/>
            <a:chOff x="-2206171" y="0"/>
            <a:chExt cx="1973942" cy="1372002"/>
          </a:xfrm>
        </p:grpSpPr>
        <p:sp>
          <p:nvSpPr>
            <p:cNvPr id="10" name="Rectangle 9">
              <a:extLst>
                <a:ext uri="{FF2B5EF4-FFF2-40B4-BE49-F238E27FC236}">
                  <a16:creationId xmlns:a16="http://schemas.microsoft.com/office/drawing/2014/main" id="{9FDACFD3-EEF7-22A0-E526-BEF37D218151}"/>
                </a:ext>
              </a:extLst>
            </p:cNvPr>
            <p:cNvSpPr/>
            <p:nvPr/>
          </p:nvSpPr>
          <p:spPr>
            <a:xfrm>
              <a:off x="-2206171" y="0"/>
              <a:ext cx="1973942" cy="2757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800" b="1" dirty="0"/>
                <a:t>TEMPLATE TIPS</a:t>
              </a:r>
            </a:p>
          </p:txBody>
        </p:sp>
        <p:sp>
          <p:nvSpPr>
            <p:cNvPr id="11" name="Rectangle 10">
              <a:extLst>
                <a:ext uri="{FF2B5EF4-FFF2-40B4-BE49-F238E27FC236}">
                  <a16:creationId xmlns:a16="http://schemas.microsoft.com/office/drawing/2014/main" id="{731AF126-02C5-A43F-8306-E148A70103DA}"/>
                </a:ext>
              </a:extLst>
            </p:cNvPr>
            <p:cNvSpPr/>
            <p:nvPr/>
          </p:nvSpPr>
          <p:spPr>
            <a:xfrm>
              <a:off x="-2206171" y="275772"/>
              <a:ext cx="1973942" cy="10962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t"/>
            <a:lstStyle/>
            <a:p>
              <a:r>
                <a:rPr lang="en-GB" sz="900" dirty="0">
                  <a:solidFill>
                    <a:schemeClr val="tx1"/>
                  </a:solidFill>
                </a:rPr>
                <a:t>The number ’01’ is an empty placeholder and will not show in show mode until a number is typed in. </a:t>
              </a:r>
            </a:p>
          </p:txBody>
        </p:sp>
      </p:grpSp>
    </p:spTree>
    <p:extLst>
      <p:ext uri="{BB962C8B-B14F-4D97-AF65-F5344CB8AC3E}">
        <p14:creationId xmlns:p14="http://schemas.microsoft.com/office/powerpoint/2010/main" val="32985521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E4A8C32-1B25-1CDF-993D-9EEA02AA87A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flipH="1" flipV="1">
            <a:off x="0" y="0"/>
            <a:ext cx="5976938" cy="6858000"/>
          </a:xfrm>
          <a:prstGeom prst="rect">
            <a:avLst/>
          </a:prstGeom>
        </p:spPr>
      </p:pic>
      <p:sp>
        <p:nvSpPr>
          <p:cNvPr id="9" name="Rectangle 8">
            <a:extLst>
              <a:ext uri="{FF2B5EF4-FFF2-40B4-BE49-F238E27FC236}">
                <a16:creationId xmlns:a16="http://schemas.microsoft.com/office/drawing/2014/main" id="{978FCC3E-3AE9-9F93-26E1-9A8496A4E855}"/>
              </a:ext>
            </a:extLst>
          </p:cNvPr>
          <p:cNvSpPr/>
          <p:nvPr userDrawn="1"/>
        </p:nvSpPr>
        <p:spPr>
          <a:xfrm>
            <a:off x="0" y="0"/>
            <a:ext cx="5976938" cy="6858000"/>
          </a:xfrm>
          <a:prstGeom prst="rect">
            <a:avLst/>
          </a:prstGeom>
          <a:gradFill flip="none" rotWithShape="1">
            <a:gsLst>
              <a:gs pos="68000">
                <a:srgbClr val="000000">
                  <a:alpha val="0"/>
                </a:srgbClr>
              </a:gs>
              <a:gs pos="0">
                <a:srgbClr val="000000">
                  <a:alpha val="31000"/>
                </a:srgbClr>
              </a:gs>
            </a:gsLst>
            <a:lin ang="12600000" scaled="0"/>
            <a:tileRect/>
          </a:gra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0" tIns="72000" rIns="0" bIns="0" rtlCol="0" anchor="t">
            <a:normAutofit/>
          </a:bodyPr>
          <a:lstStyle/>
          <a:p>
            <a:pPr lvl="0" indent="0" algn="ctr" defTabSz="457200">
              <a:lnSpc>
                <a:spcPct val="100000"/>
              </a:lnSpc>
              <a:spcBef>
                <a:spcPts val="0"/>
              </a:spcBef>
              <a:spcAft>
                <a:spcPts val="1200"/>
              </a:spcAft>
              <a:buClr>
                <a:schemeClr val="accent1"/>
              </a:buClr>
              <a:buFont typeface="Arial" panose="020B0604020202020204" pitchFamily="34" charset="0"/>
              <a:buNone/>
            </a:pPr>
            <a:endParaRPr lang="en-GB" sz="800" dirty="0"/>
          </a:p>
        </p:txBody>
      </p:sp>
      <p:sp>
        <p:nvSpPr>
          <p:cNvPr id="6" name="Text Placeholder 5">
            <a:extLst>
              <a:ext uri="{FF2B5EF4-FFF2-40B4-BE49-F238E27FC236}">
                <a16:creationId xmlns:a16="http://schemas.microsoft.com/office/drawing/2014/main" id="{75E56AA3-380D-4C49-D258-51E118CBDBEE}"/>
              </a:ext>
            </a:extLst>
          </p:cNvPr>
          <p:cNvSpPr>
            <a:spLocks noGrp="1"/>
          </p:cNvSpPr>
          <p:nvPr>
            <p:ph type="body" sz="quarter" idx="11" hasCustomPrompt="1"/>
          </p:nvPr>
        </p:nvSpPr>
        <p:spPr>
          <a:xfrm rot="16200000">
            <a:off x="2847068" y="3728130"/>
            <a:ext cx="4027487" cy="2232252"/>
          </a:xfrm>
        </p:spPr>
        <p:txBody>
          <a:bodyPr lIns="0" bIns="0" anchor="ctr">
            <a:noAutofit/>
          </a:bodyPr>
          <a:lstStyle>
            <a:lvl1pPr marL="0" indent="0">
              <a:buNone/>
              <a:defRPr sz="239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01</a:t>
            </a:r>
            <a:endParaRPr lang="en-GB" dirty="0"/>
          </a:p>
        </p:txBody>
      </p:sp>
      <p:pic>
        <p:nvPicPr>
          <p:cNvPr id="5" name="Graphic 4">
            <a:extLst>
              <a:ext uri="{FF2B5EF4-FFF2-40B4-BE49-F238E27FC236}">
                <a16:creationId xmlns:a16="http://schemas.microsoft.com/office/drawing/2014/main" id="{D10790B9-968C-3ADF-14C4-14ED9A2CDD2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522527" y="6118859"/>
            <a:ext cx="983672" cy="573779"/>
          </a:xfrm>
          <a:prstGeom prst="rect">
            <a:avLst/>
          </a:prstGeom>
        </p:spPr>
      </p:pic>
      <p:grpSp>
        <p:nvGrpSpPr>
          <p:cNvPr id="3" name="Group 2">
            <a:extLst>
              <a:ext uri="{FF2B5EF4-FFF2-40B4-BE49-F238E27FC236}">
                <a16:creationId xmlns:a16="http://schemas.microsoft.com/office/drawing/2014/main" id="{2255929B-BFC4-2A46-0CBA-E288C616D46C}"/>
              </a:ext>
            </a:extLst>
          </p:cNvPr>
          <p:cNvGrpSpPr/>
          <p:nvPr userDrawn="1"/>
        </p:nvGrpSpPr>
        <p:grpSpPr>
          <a:xfrm>
            <a:off x="11236328" y="0"/>
            <a:ext cx="280986" cy="1282539"/>
            <a:chOff x="11222692" y="155575"/>
            <a:chExt cx="280986" cy="1282539"/>
          </a:xfrm>
          <a:solidFill>
            <a:schemeClr val="accent1"/>
          </a:solidFill>
        </p:grpSpPr>
        <p:pic>
          <p:nvPicPr>
            <p:cNvPr id="4" name="Graphic 3">
              <a:extLst>
                <a:ext uri="{FF2B5EF4-FFF2-40B4-BE49-F238E27FC236}">
                  <a16:creationId xmlns:a16="http://schemas.microsoft.com/office/drawing/2014/main" id="{985A387B-31C7-3484-EF26-18AD3EC0652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1222692" y="1219569"/>
              <a:ext cx="280986" cy="218545"/>
            </a:xfrm>
            <a:prstGeom prst="rect">
              <a:avLst/>
            </a:prstGeom>
          </p:spPr>
        </p:pic>
        <p:sp>
          <p:nvSpPr>
            <p:cNvPr id="7" name="Rectangle 6">
              <a:extLst>
                <a:ext uri="{FF2B5EF4-FFF2-40B4-BE49-F238E27FC236}">
                  <a16:creationId xmlns:a16="http://schemas.microsoft.com/office/drawing/2014/main" id="{D65047FA-42BB-E0A1-61C4-D0746A07DFDB}"/>
                </a:ext>
              </a:extLst>
            </p:cNvPr>
            <p:cNvSpPr/>
            <p:nvPr userDrawn="1"/>
          </p:nvSpPr>
          <p:spPr>
            <a:xfrm>
              <a:off x="11336200" y="155575"/>
              <a:ext cx="53970" cy="9683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itle 1">
            <a:extLst>
              <a:ext uri="{FF2B5EF4-FFF2-40B4-BE49-F238E27FC236}">
                <a16:creationId xmlns:a16="http://schemas.microsoft.com/office/drawing/2014/main" id="{4216551D-C457-444C-0B68-80E443C545EA}"/>
              </a:ext>
            </a:extLst>
          </p:cNvPr>
          <p:cNvSpPr>
            <a:spLocks noGrp="1"/>
          </p:cNvSpPr>
          <p:nvPr>
            <p:ph type="title" hasCustomPrompt="1"/>
          </p:nvPr>
        </p:nvSpPr>
        <p:spPr>
          <a:xfrm>
            <a:off x="6641873" y="1866899"/>
            <a:ext cx="4875441" cy="3623129"/>
          </a:xfrm>
        </p:spPr>
        <p:txBody>
          <a:bodyPr rIns="90000" anchor="ctr">
            <a:normAutofit/>
          </a:bodyPr>
          <a:lstStyle>
            <a:lvl1pPr>
              <a:defRPr sz="3600" b="1" cap="all" baseline="0">
                <a:solidFill>
                  <a:schemeClr val="tx1"/>
                </a:solidFill>
              </a:defRPr>
            </a:lvl1pPr>
          </a:lstStyle>
          <a:p>
            <a:r>
              <a:rPr lang="en-US" dirty="0"/>
              <a:t>CLICK TO EDIT SECTION TITLE</a:t>
            </a:r>
            <a:endParaRPr lang="en-GB" dirty="0"/>
          </a:p>
        </p:txBody>
      </p:sp>
      <p:grpSp>
        <p:nvGrpSpPr>
          <p:cNvPr id="2" name="Group 1">
            <a:extLst>
              <a:ext uri="{FF2B5EF4-FFF2-40B4-BE49-F238E27FC236}">
                <a16:creationId xmlns:a16="http://schemas.microsoft.com/office/drawing/2014/main" id="{72C71105-D906-A438-D4EE-96B4FF66BC03}"/>
              </a:ext>
            </a:extLst>
          </p:cNvPr>
          <p:cNvGrpSpPr/>
          <p:nvPr userDrawn="1"/>
        </p:nvGrpSpPr>
        <p:grpSpPr>
          <a:xfrm>
            <a:off x="-1518920" y="0"/>
            <a:ext cx="1248590" cy="1459230"/>
            <a:chOff x="-2206171" y="0"/>
            <a:chExt cx="1973942" cy="1372002"/>
          </a:xfrm>
        </p:grpSpPr>
        <p:sp>
          <p:nvSpPr>
            <p:cNvPr id="10" name="Rectangle 9">
              <a:extLst>
                <a:ext uri="{FF2B5EF4-FFF2-40B4-BE49-F238E27FC236}">
                  <a16:creationId xmlns:a16="http://schemas.microsoft.com/office/drawing/2014/main" id="{480D96A4-92B1-D3BA-1E87-BC3D262ED8E6}"/>
                </a:ext>
              </a:extLst>
            </p:cNvPr>
            <p:cNvSpPr/>
            <p:nvPr/>
          </p:nvSpPr>
          <p:spPr>
            <a:xfrm>
              <a:off x="-2206171" y="0"/>
              <a:ext cx="1973942" cy="2757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800" b="1" dirty="0"/>
                <a:t>TEMPLATE TIPS</a:t>
              </a:r>
            </a:p>
          </p:txBody>
        </p:sp>
        <p:sp>
          <p:nvSpPr>
            <p:cNvPr id="11" name="Rectangle 10">
              <a:extLst>
                <a:ext uri="{FF2B5EF4-FFF2-40B4-BE49-F238E27FC236}">
                  <a16:creationId xmlns:a16="http://schemas.microsoft.com/office/drawing/2014/main" id="{5D2E6CE0-1523-674D-3148-3F0D34D1E66C}"/>
                </a:ext>
              </a:extLst>
            </p:cNvPr>
            <p:cNvSpPr/>
            <p:nvPr/>
          </p:nvSpPr>
          <p:spPr>
            <a:xfrm>
              <a:off x="-2206171" y="275772"/>
              <a:ext cx="1973942" cy="10962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t"/>
            <a:lstStyle/>
            <a:p>
              <a:r>
                <a:rPr lang="en-GB" sz="900" dirty="0">
                  <a:solidFill>
                    <a:schemeClr val="tx1"/>
                  </a:solidFill>
                </a:rPr>
                <a:t>The number ’01’ is an empty placeholder and will not show in show mode until a number is typed in. </a:t>
              </a:r>
            </a:p>
          </p:txBody>
        </p:sp>
      </p:grpSp>
    </p:spTree>
    <p:extLst>
      <p:ext uri="{BB962C8B-B14F-4D97-AF65-F5344CB8AC3E}">
        <p14:creationId xmlns:p14="http://schemas.microsoft.com/office/powerpoint/2010/main" val="35575083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4">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E4A8C32-1B25-1CDF-993D-9EEA02AA87A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rot="10800000" flipH="1" flipV="1">
            <a:off x="0" y="0"/>
            <a:ext cx="5976938" cy="6858000"/>
          </a:xfrm>
          <a:prstGeom prst="rect">
            <a:avLst/>
          </a:prstGeom>
        </p:spPr>
      </p:pic>
      <p:sp>
        <p:nvSpPr>
          <p:cNvPr id="9" name="Rectangle 8">
            <a:extLst>
              <a:ext uri="{FF2B5EF4-FFF2-40B4-BE49-F238E27FC236}">
                <a16:creationId xmlns:a16="http://schemas.microsoft.com/office/drawing/2014/main" id="{978FCC3E-3AE9-9F93-26E1-9A8496A4E855}"/>
              </a:ext>
            </a:extLst>
          </p:cNvPr>
          <p:cNvSpPr/>
          <p:nvPr userDrawn="1"/>
        </p:nvSpPr>
        <p:spPr>
          <a:xfrm>
            <a:off x="393699" y="-1"/>
            <a:ext cx="5583237" cy="6858000"/>
          </a:xfrm>
          <a:prstGeom prst="rect">
            <a:avLst/>
          </a:prstGeom>
          <a:gradFill flip="none" rotWithShape="1">
            <a:gsLst>
              <a:gs pos="68000">
                <a:srgbClr val="000000">
                  <a:alpha val="0"/>
                </a:srgbClr>
              </a:gs>
              <a:gs pos="0">
                <a:srgbClr val="000000">
                  <a:alpha val="31000"/>
                </a:srgbClr>
              </a:gs>
            </a:gsLst>
            <a:lin ang="12600000" scaled="0"/>
            <a:tileRect/>
          </a:gra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0" tIns="72000" rIns="0" bIns="0" rtlCol="0" anchor="t">
            <a:normAutofit/>
          </a:bodyPr>
          <a:lstStyle/>
          <a:p>
            <a:pPr lvl="0" indent="0" algn="ctr" defTabSz="457200">
              <a:lnSpc>
                <a:spcPct val="100000"/>
              </a:lnSpc>
              <a:spcBef>
                <a:spcPts val="0"/>
              </a:spcBef>
              <a:spcAft>
                <a:spcPts val="1200"/>
              </a:spcAft>
              <a:buClr>
                <a:schemeClr val="accent1"/>
              </a:buClr>
              <a:buFont typeface="Arial" panose="020B0604020202020204" pitchFamily="34" charset="0"/>
              <a:buNone/>
            </a:pPr>
            <a:endParaRPr lang="en-GB" sz="800" dirty="0"/>
          </a:p>
        </p:txBody>
      </p:sp>
      <p:sp>
        <p:nvSpPr>
          <p:cNvPr id="6" name="Text Placeholder 5">
            <a:extLst>
              <a:ext uri="{FF2B5EF4-FFF2-40B4-BE49-F238E27FC236}">
                <a16:creationId xmlns:a16="http://schemas.microsoft.com/office/drawing/2014/main" id="{75E56AA3-380D-4C49-D258-51E118CBDBEE}"/>
              </a:ext>
            </a:extLst>
          </p:cNvPr>
          <p:cNvSpPr>
            <a:spLocks noGrp="1"/>
          </p:cNvSpPr>
          <p:nvPr>
            <p:ph type="body" sz="quarter" idx="11" hasCustomPrompt="1"/>
          </p:nvPr>
        </p:nvSpPr>
        <p:spPr>
          <a:xfrm rot="16200000">
            <a:off x="2847068" y="3728130"/>
            <a:ext cx="4027487" cy="2232252"/>
          </a:xfrm>
        </p:spPr>
        <p:txBody>
          <a:bodyPr lIns="0" bIns="0" anchor="ctr">
            <a:noAutofit/>
          </a:bodyPr>
          <a:lstStyle>
            <a:lvl1pPr marL="0" indent="0">
              <a:buNone/>
              <a:defRPr sz="239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01</a:t>
            </a:r>
            <a:endParaRPr lang="en-GB" dirty="0"/>
          </a:p>
        </p:txBody>
      </p:sp>
      <p:pic>
        <p:nvPicPr>
          <p:cNvPr id="5" name="Graphic 4">
            <a:extLst>
              <a:ext uri="{FF2B5EF4-FFF2-40B4-BE49-F238E27FC236}">
                <a16:creationId xmlns:a16="http://schemas.microsoft.com/office/drawing/2014/main" id="{D10790B9-968C-3ADF-14C4-14ED9A2CDD2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522527" y="6118859"/>
            <a:ext cx="983672" cy="573779"/>
          </a:xfrm>
          <a:prstGeom prst="rect">
            <a:avLst/>
          </a:prstGeom>
        </p:spPr>
      </p:pic>
      <p:grpSp>
        <p:nvGrpSpPr>
          <p:cNvPr id="3" name="Group 2">
            <a:extLst>
              <a:ext uri="{FF2B5EF4-FFF2-40B4-BE49-F238E27FC236}">
                <a16:creationId xmlns:a16="http://schemas.microsoft.com/office/drawing/2014/main" id="{FF404AA7-6936-D412-7ABA-6DADF0DA2C87}"/>
              </a:ext>
            </a:extLst>
          </p:cNvPr>
          <p:cNvGrpSpPr/>
          <p:nvPr userDrawn="1"/>
        </p:nvGrpSpPr>
        <p:grpSpPr>
          <a:xfrm>
            <a:off x="11236328" y="0"/>
            <a:ext cx="280986" cy="1282539"/>
            <a:chOff x="11222692" y="155575"/>
            <a:chExt cx="280986" cy="1282539"/>
          </a:xfrm>
          <a:solidFill>
            <a:schemeClr val="accent1"/>
          </a:solidFill>
        </p:grpSpPr>
        <p:pic>
          <p:nvPicPr>
            <p:cNvPr id="4" name="Graphic 3">
              <a:extLst>
                <a:ext uri="{FF2B5EF4-FFF2-40B4-BE49-F238E27FC236}">
                  <a16:creationId xmlns:a16="http://schemas.microsoft.com/office/drawing/2014/main" id="{0A07FCF5-4833-E3E5-3411-3A69FEBDC473}"/>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1222692" y="1219569"/>
              <a:ext cx="280986" cy="218545"/>
            </a:xfrm>
            <a:prstGeom prst="rect">
              <a:avLst/>
            </a:prstGeom>
          </p:spPr>
        </p:pic>
        <p:sp>
          <p:nvSpPr>
            <p:cNvPr id="7" name="Rectangle 6">
              <a:extLst>
                <a:ext uri="{FF2B5EF4-FFF2-40B4-BE49-F238E27FC236}">
                  <a16:creationId xmlns:a16="http://schemas.microsoft.com/office/drawing/2014/main" id="{C85425B6-EB89-AB91-3AA6-EDD61BE2A91A}"/>
                </a:ext>
              </a:extLst>
            </p:cNvPr>
            <p:cNvSpPr/>
            <p:nvPr userDrawn="1"/>
          </p:nvSpPr>
          <p:spPr>
            <a:xfrm>
              <a:off x="11336200" y="155575"/>
              <a:ext cx="53970" cy="9683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itle 1">
            <a:extLst>
              <a:ext uri="{FF2B5EF4-FFF2-40B4-BE49-F238E27FC236}">
                <a16:creationId xmlns:a16="http://schemas.microsoft.com/office/drawing/2014/main" id="{71628415-76CC-F35D-F71F-F6FDBB99D41C}"/>
              </a:ext>
            </a:extLst>
          </p:cNvPr>
          <p:cNvSpPr>
            <a:spLocks noGrp="1"/>
          </p:cNvSpPr>
          <p:nvPr>
            <p:ph type="title" hasCustomPrompt="1"/>
          </p:nvPr>
        </p:nvSpPr>
        <p:spPr>
          <a:xfrm>
            <a:off x="6641873" y="1866899"/>
            <a:ext cx="4875441" cy="3623129"/>
          </a:xfrm>
        </p:spPr>
        <p:txBody>
          <a:bodyPr rIns="90000" anchor="ctr">
            <a:normAutofit/>
          </a:bodyPr>
          <a:lstStyle>
            <a:lvl1pPr>
              <a:defRPr sz="3600" b="1" cap="all" baseline="0">
                <a:solidFill>
                  <a:schemeClr val="tx1"/>
                </a:solidFill>
              </a:defRPr>
            </a:lvl1pPr>
          </a:lstStyle>
          <a:p>
            <a:r>
              <a:rPr lang="en-US" dirty="0"/>
              <a:t>CLICK TO EDIT SECTION TITLE</a:t>
            </a:r>
            <a:endParaRPr lang="en-GB" dirty="0"/>
          </a:p>
        </p:txBody>
      </p:sp>
      <p:grpSp>
        <p:nvGrpSpPr>
          <p:cNvPr id="2" name="Group 1">
            <a:extLst>
              <a:ext uri="{FF2B5EF4-FFF2-40B4-BE49-F238E27FC236}">
                <a16:creationId xmlns:a16="http://schemas.microsoft.com/office/drawing/2014/main" id="{6F1FF7CF-9F2E-8508-5DF0-5995948B3F5E}"/>
              </a:ext>
            </a:extLst>
          </p:cNvPr>
          <p:cNvGrpSpPr/>
          <p:nvPr userDrawn="1"/>
        </p:nvGrpSpPr>
        <p:grpSpPr>
          <a:xfrm>
            <a:off x="-1518920" y="0"/>
            <a:ext cx="1248590" cy="1459230"/>
            <a:chOff x="-2206171" y="0"/>
            <a:chExt cx="1973942" cy="1372002"/>
          </a:xfrm>
        </p:grpSpPr>
        <p:sp>
          <p:nvSpPr>
            <p:cNvPr id="10" name="Rectangle 9">
              <a:extLst>
                <a:ext uri="{FF2B5EF4-FFF2-40B4-BE49-F238E27FC236}">
                  <a16:creationId xmlns:a16="http://schemas.microsoft.com/office/drawing/2014/main" id="{1A464E79-B8BF-F74B-A874-E7B9FCE2C1D9}"/>
                </a:ext>
              </a:extLst>
            </p:cNvPr>
            <p:cNvSpPr/>
            <p:nvPr/>
          </p:nvSpPr>
          <p:spPr>
            <a:xfrm>
              <a:off x="-2206171" y="0"/>
              <a:ext cx="1973942" cy="2757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800" b="1" dirty="0"/>
                <a:t>TEMPLATE TIPS</a:t>
              </a:r>
            </a:p>
          </p:txBody>
        </p:sp>
        <p:sp>
          <p:nvSpPr>
            <p:cNvPr id="11" name="Rectangle 10">
              <a:extLst>
                <a:ext uri="{FF2B5EF4-FFF2-40B4-BE49-F238E27FC236}">
                  <a16:creationId xmlns:a16="http://schemas.microsoft.com/office/drawing/2014/main" id="{E326A3DC-90A2-9916-9EDA-7264955AA6E8}"/>
                </a:ext>
              </a:extLst>
            </p:cNvPr>
            <p:cNvSpPr/>
            <p:nvPr/>
          </p:nvSpPr>
          <p:spPr>
            <a:xfrm>
              <a:off x="-2206171" y="275772"/>
              <a:ext cx="1973942" cy="10962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t"/>
            <a:lstStyle/>
            <a:p>
              <a:r>
                <a:rPr lang="en-GB" sz="900" dirty="0">
                  <a:solidFill>
                    <a:schemeClr val="tx1"/>
                  </a:solidFill>
                </a:rPr>
                <a:t>The number ’01’ is an empty placeholder and will not show in show mode until a number is typed in. </a:t>
              </a:r>
            </a:p>
          </p:txBody>
        </p:sp>
      </p:grpSp>
    </p:spTree>
    <p:extLst>
      <p:ext uri="{BB962C8B-B14F-4D97-AF65-F5344CB8AC3E}">
        <p14:creationId xmlns:p14="http://schemas.microsoft.com/office/powerpoint/2010/main" val="33402517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5">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E4A8C32-1B25-1CDF-993D-9EEA02AA87A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rot="10800000" flipH="1" flipV="1">
            <a:off x="0" y="0"/>
            <a:ext cx="5976938" cy="6858000"/>
          </a:xfrm>
          <a:prstGeom prst="rect">
            <a:avLst/>
          </a:prstGeom>
        </p:spPr>
      </p:pic>
      <p:sp>
        <p:nvSpPr>
          <p:cNvPr id="9" name="Rectangle 8">
            <a:extLst>
              <a:ext uri="{FF2B5EF4-FFF2-40B4-BE49-F238E27FC236}">
                <a16:creationId xmlns:a16="http://schemas.microsoft.com/office/drawing/2014/main" id="{978FCC3E-3AE9-9F93-26E1-9A8496A4E855}"/>
              </a:ext>
            </a:extLst>
          </p:cNvPr>
          <p:cNvSpPr/>
          <p:nvPr userDrawn="1"/>
        </p:nvSpPr>
        <p:spPr>
          <a:xfrm>
            <a:off x="2322287" y="-1"/>
            <a:ext cx="3654652" cy="6858000"/>
          </a:xfrm>
          <a:prstGeom prst="rect">
            <a:avLst/>
          </a:prstGeom>
          <a:gradFill flip="none" rotWithShape="1">
            <a:gsLst>
              <a:gs pos="68000">
                <a:srgbClr val="000000">
                  <a:alpha val="0"/>
                </a:srgbClr>
              </a:gs>
              <a:gs pos="0">
                <a:srgbClr val="000000">
                  <a:alpha val="47000"/>
                </a:srgbClr>
              </a:gs>
            </a:gsLst>
            <a:lin ang="12000000" scaled="0"/>
            <a:tileRect/>
          </a:gra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0" tIns="72000" rIns="0" bIns="0" rtlCol="0" anchor="t">
            <a:normAutofit/>
          </a:bodyPr>
          <a:lstStyle/>
          <a:p>
            <a:pPr lvl="0" indent="0" algn="ctr" defTabSz="457200">
              <a:lnSpc>
                <a:spcPct val="100000"/>
              </a:lnSpc>
              <a:spcBef>
                <a:spcPts val="0"/>
              </a:spcBef>
              <a:spcAft>
                <a:spcPts val="1200"/>
              </a:spcAft>
              <a:buClr>
                <a:schemeClr val="accent1"/>
              </a:buClr>
              <a:buFont typeface="Arial" panose="020B0604020202020204" pitchFamily="34" charset="0"/>
              <a:buNone/>
            </a:pPr>
            <a:endParaRPr lang="en-GB" sz="800" dirty="0"/>
          </a:p>
        </p:txBody>
      </p:sp>
      <p:sp>
        <p:nvSpPr>
          <p:cNvPr id="6" name="Text Placeholder 5">
            <a:extLst>
              <a:ext uri="{FF2B5EF4-FFF2-40B4-BE49-F238E27FC236}">
                <a16:creationId xmlns:a16="http://schemas.microsoft.com/office/drawing/2014/main" id="{75E56AA3-380D-4C49-D258-51E118CBDBEE}"/>
              </a:ext>
            </a:extLst>
          </p:cNvPr>
          <p:cNvSpPr>
            <a:spLocks noGrp="1"/>
          </p:cNvSpPr>
          <p:nvPr>
            <p:ph type="body" sz="quarter" idx="11" hasCustomPrompt="1"/>
          </p:nvPr>
        </p:nvSpPr>
        <p:spPr>
          <a:xfrm rot="16200000">
            <a:off x="2847068" y="3728130"/>
            <a:ext cx="4027487" cy="2232252"/>
          </a:xfrm>
        </p:spPr>
        <p:txBody>
          <a:bodyPr lIns="0" bIns="0" anchor="ctr">
            <a:noAutofit/>
          </a:bodyPr>
          <a:lstStyle>
            <a:lvl1pPr marL="0" indent="0">
              <a:buNone/>
              <a:defRPr sz="239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01</a:t>
            </a:r>
            <a:endParaRPr lang="en-GB" dirty="0"/>
          </a:p>
        </p:txBody>
      </p:sp>
      <p:pic>
        <p:nvPicPr>
          <p:cNvPr id="5" name="Graphic 4">
            <a:extLst>
              <a:ext uri="{FF2B5EF4-FFF2-40B4-BE49-F238E27FC236}">
                <a16:creationId xmlns:a16="http://schemas.microsoft.com/office/drawing/2014/main" id="{D10790B9-968C-3ADF-14C4-14ED9A2CDD2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522527" y="6118859"/>
            <a:ext cx="983672" cy="573779"/>
          </a:xfrm>
          <a:prstGeom prst="rect">
            <a:avLst/>
          </a:prstGeom>
        </p:spPr>
      </p:pic>
      <p:grpSp>
        <p:nvGrpSpPr>
          <p:cNvPr id="3" name="Group 2">
            <a:extLst>
              <a:ext uri="{FF2B5EF4-FFF2-40B4-BE49-F238E27FC236}">
                <a16:creationId xmlns:a16="http://schemas.microsoft.com/office/drawing/2014/main" id="{8F9B8BB9-D9E0-24EB-DC4B-0BA936E97F53}"/>
              </a:ext>
            </a:extLst>
          </p:cNvPr>
          <p:cNvGrpSpPr/>
          <p:nvPr userDrawn="1"/>
        </p:nvGrpSpPr>
        <p:grpSpPr>
          <a:xfrm>
            <a:off x="11236328" y="0"/>
            <a:ext cx="280986" cy="1282539"/>
            <a:chOff x="11222692" y="155575"/>
            <a:chExt cx="280986" cy="1282539"/>
          </a:xfrm>
          <a:solidFill>
            <a:schemeClr val="accent1"/>
          </a:solidFill>
        </p:grpSpPr>
        <p:pic>
          <p:nvPicPr>
            <p:cNvPr id="4" name="Graphic 3">
              <a:extLst>
                <a:ext uri="{FF2B5EF4-FFF2-40B4-BE49-F238E27FC236}">
                  <a16:creationId xmlns:a16="http://schemas.microsoft.com/office/drawing/2014/main" id="{0AF2BE77-02E1-E3E2-3118-C2324899CEA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1222692" y="1219569"/>
              <a:ext cx="280986" cy="218545"/>
            </a:xfrm>
            <a:prstGeom prst="rect">
              <a:avLst/>
            </a:prstGeom>
          </p:spPr>
        </p:pic>
        <p:sp>
          <p:nvSpPr>
            <p:cNvPr id="7" name="Rectangle 6">
              <a:extLst>
                <a:ext uri="{FF2B5EF4-FFF2-40B4-BE49-F238E27FC236}">
                  <a16:creationId xmlns:a16="http://schemas.microsoft.com/office/drawing/2014/main" id="{15ED8949-59DC-BAE0-5C52-DD79BA87BD62}"/>
                </a:ext>
              </a:extLst>
            </p:cNvPr>
            <p:cNvSpPr/>
            <p:nvPr userDrawn="1"/>
          </p:nvSpPr>
          <p:spPr>
            <a:xfrm>
              <a:off x="11336200" y="155575"/>
              <a:ext cx="53970" cy="9683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itle 1">
            <a:extLst>
              <a:ext uri="{FF2B5EF4-FFF2-40B4-BE49-F238E27FC236}">
                <a16:creationId xmlns:a16="http://schemas.microsoft.com/office/drawing/2014/main" id="{0C8F6832-398C-75C1-4AF7-2A7E17D618D6}"/>
              </a:ext>
            </a:extLst>
          </p:cNvPr>
          <p:cNvSpPr>
            <a:spLocks noGrp="1"/>
          </p:cNvSpPr>
          <p:nvPr>
            <p:ph type="title" hasCustomPrompt="1"/>
          </p:nvPr>
        </p:nvSpPr>
        <p:spPr>
          <a:xfrm>
            <a:off x="6641873" y="1866899"/>
            <a:ext cx="4875441" cy="3623129"/>
          </a:xfrm>
        </p:spPr>
        <p:txBody>
          <a:bodyPr rIns="90000" anchor="ctr">
            <a:normAutofit/>
          </a:bodyPr>
          <a:lstStyle>
            <a:lvl1pPr>
              <a:defRPr sz="3600" b="1" cap="all" baseline="0">
                <a:solidFill>
                  <a:schemeClr val="tx1"/>
                </a:solidFill>
              </a:defRPr>
            </a:lvl1pPr>
          </a:lstStyle>
          <a:p>
            <a:r>
              <a:rPr lang="en-US" dirty="0"/>
              <a:t>CLICK TO EDIT SECTION TITLE</a:t>
            </a:r>
            <a:endParaRPr lang="en-GB" dirty="0"/>
          </a:p>
        </p:txBody>
      </p:sp>
      <p:grpSp>
        <p:nvGrpSpPr>
          <p:cNvPr id="2" name="Group 1">
            <a:extLst>
              <a:ext uri="{FF2B5EF4-FFF2-40B4-BE49-F238E27FC236}">
                <a16:creationId xmlns:a16="http://schemas.microsoft.com/office/drawing/2014/main" id="{A316FEE2-8727-6AE7-508D-C9E19FE6DF2B}"/>
              </a:ext>
            </a:extLst>
          </p:cNvPr>
          <p:cNvGrpSpPr/>
          <p:nvPr userDrawn="1"/>
        </p:nvGrpSpPr>
        <p:grpSpPr>
          <a:xfrm>
            <a:off x="-1518920" y="0"/>
            <a:ext cx="1248590" cy="1459230"/>
            <a:chOff x="-2206171" y="0"/>
            <a:chExt cx="1973942" cy="1372002"/>
          </a:xfrm>
        </p:grpSpPr>
        <p:sp>
          <p:nvSpPr>
            <p:cNvPr id="10" name="Rectangle 9">
              <a:extLst>
                <a:ext uri="{FF2B5EF4-FFF2-40B4-BE49-F238E27FC236}">
                  <a16:creationId xmlns:a16="http://schemas.microsoft.com/office/drawing/2014/main" id="{B98BC6B8-0EAC-3D8B-8073-599F0E7D5A32}"/>
                </a:ext>
              </a:extLst>
            </p:cNvPr>
            <p:cNvSpPr/>
            <p:nvPr/>
          </p:nvSpPr>
          <p:spPr>
            <a:xfrm>
              <a:off x="-2206171" y="0"/>
              <a:ext cx="1973942" cy="2757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800" b="1" dirty="0"/>
                <a:t>TEMPLATE TIPS</a:t>
              </a:r>
            </a:p>
          </p:txBody>
        </p:sp>
        <p:sp>
          <p:nvSpPr>
            <p:cNvPr id="11" name="Rectangle 10">
              <a:extLst>
                <a:ext uri="{FF2B5EF4-FFF2-40B4-BE49-F238E27FC236}">
                  <a16:creationId xmlns:a16="http://schemas.microsoft.com/office/drawing/2014/main" id="{7972D2FA-0C9E-71C8-6D29-EA6BC91ECC23}"/>
                </a:ext>
              </a:extLst>
            </p:cNvPr>
            <p:cNvSpPr/>
            <p:nvPr/>
          </p:nvSpPr>
          <p:spPr>
            <a:xfrm>
              <a:off x="-2206171" y="275772"/>
              <a:ext cx="1973942" cy="10962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t"/>
            <a:lstStyle/>
            <a:p>
              <a:r>
                <a:rPr lang="en-GB" sz="900" dirty="0">
                  <a:solidFill>
                    <a:schemeClr val="tx1"/>
                  </a:solidFill>
                </a:rPr>
                <a:t>The number ’01’ is an empty placeholder and will not show in show mode until a number is typed in. </a:t>
              </a:r>
            </a:p>
          </p:txBody>
        </p:sp>
      </p:grpSp>
    </p:spTree>
    <p:extLst>
      <p:ext uri="{BB962C8B-B14F-4D97-AF65-F5344CB8AC3E}">
        <p14:creationId xmlns:p14="http://schemas.microsoft.com/office/powerpoint/2010/main" val="25924226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A1893FFB-82CD-D1D5-CF05-A847B96128F3}"/>
              </a:ext>
            </a:extLst>
          </p:cNvPr>
          <p:cNvSpPr>
            <a:spLocks noGrp="1"/>
          </p:cNvSpPr>
          <p:nvPr>
            <p:ph sz="quarter" idx="12"/>
          </p:nvPr>
        </p:nvSpPr>
        <p:spPr>
          <a:xfrm>
            <a:off x="685800" y="1714500"/>
            <a:ext cx="10820400" cy="42291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3" name="Graphic 2">
            <a:extLst>
              <a:ext uri="{FF2B5EF4-FFF2-40B4-BE49-F238E27FC236}">
                <a16:creationId xmlns:a16="http://schemas.microsoft.com/office/drawing/2014/main" id="{F2B1148A-DDC1-DEA5-9931-D2CD8DBEEEF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522527" y="6118859"/>
            <a:ext cx="983672" cy="573779"/>
          </a:xfrm>
          <a:prstGeom prst="rect">
            <a:avLst/>
          </a:prstGeom>
        </p:spPr>
      </p:pic>
      <p:grpSp>
        <p:nvGrpSpPr>
          <p:cNvPr id="2" name="Group 1">
            <a:extLst>
              <a:ext uri="{FF2B5EF4-FFF2-40B4-BE49-F238E27FC236}">
                <a16:creationId xmlns:a16="http://schemas.microsoft.com/office/drawing/2014/main" id="{7E09E9B9-AFCA-64A7-6DC1-C003D04B0767}"/>
              </a:ext>
            </a:extLst>
          </p:cNvPr>
          <p:cNvGrpSpPr/>
          <p:nvPr userDrawn="1"/>
        </p:nvGrpSpPr>
        <p:grpSpPr>
          <a:xfrm>
            <a:off x="11236328" y="0"/>
            <a:ext cx="280986" cy="1282539"/>
            <a:chOff x="11222692" y="155575"/>
            <a:chExt cx="280986" cy="1282539"/>
          </a:xfrm>
          <a:solidFill>
            <a:schemeClr val="accent1"/>
          </a:solidFill>
        </p:grpSpPr>
        <p:pic>
          <p:nvPicPr>
            <p:cNvPr id="4" name="Graphic 3">
              <a:extLst>
                <a:ext uri="{FF2B5EF4-FFF2-40B4-BE49-F238E27FC236}">
                  <a16:creationId xmlns:a16="http://schemas.microsoft.com/office/drawing/2014/main" id="{7BBB5F80-C9B7-FC3D-0365-793D3600074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222692" y="1219569"/>
              <a:ext cx="280986" cy="218545"/>
            </a:xfrm>
            <a:prstGeom prst="rect">
              <a:avLst/>
            </a:prstGeom>
          </p:spPr>
        </p:pic>
        <p:sp>
          <p:nvSpPr>
            <p:cNvPr id="5" name="Rectangle 4">
              <a:extLst>
                <a:ext uri="{FF2B5EF4-FFF2-40B4-BE49-F238E27FC236}">
                  <a16:creationId xmlns:a16="http://schemas.microsoft.com/office/drawing/2014/main" id="{950C268B-26F0-5ED0-206B-A766A8777313}"/>
                </a:ext>
              </a:extLst>
            </p:cNvPr>
            <p:cNvSpPr/>
            <p:nvPr userDrawn="1"/>
          </p:nvSpPr>
          <p:spPr>
            <a:xfrm>
              <a:off x="11336200" y="155575"/>
              <a:ext cx="53970" cy="9683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Footer Placeholder 7">
            <a:extLst>
              <a:ext uri="{FF2B5EF4-FFF2-40B4-BE49-F238E27FC236}">
                <a16:creationId xmlns:a16="http://schemas.microsoft.com/office/drawing/2014/main" id="{437C3641-3543-3523-61C7-83D85D80E2CC}"/>
              </a:ext>
            </a:extLst>
          </p:cNvPr>
          <p:cNvSpPr>
            <a:spLocks noGrp="1"/>
          </p:cNvSpPr>
          <p:nvPr>
            <p:ph type="ftr" sz="quarter" idx="13"/>
          </p:nvPr>
        </p:nvSpPr>
        <p:spPr/>
        <p:txBody>
          <a:bodyPr/>
          <a:lstStyle/>
          <a:p>
            <a:endParaRPr lang="en-GB" dirty="0"/>
          </a:p>
        </p:txBody>
      </p:sp>
      <p:sp>
        <p:nvSpPr>
          <p:cNvPr id="9" name="Slide Number Placeholder 8">
            <a:extLst>
              <a:ext uri="{FF2B5EF4-FFF2-40B4-BE49-F238E27FC236}">
                <a16:creationId xmlns:a16="http://schemas.microsoft.com/office/drawing/2014/main" id="{CA31FE86-8351-FE00-A0DC-A499C7791DB6}"/>
              </a:ext>
            </a:extLst>
          </p:cNvPr>
          <p:cNvSpPr>
            <a:spLocks noGrp="1"/>
          </p:cNvSpPr>
          <p:nvPr>
            <p:ph type="sldNum" sz="quarter" idx="14"/>
          </p:nvPr>
        </p:nvSpPr>
        <p:spPr/>
        <p:txBody>
          <a:bodyPr/>
          <a:lstStyle/>
          <a:p>
            <a:fld id="{3A74F2AC-1E9A-41D4-8B35-A069FB343260}" type="slidenum">
              <a:rPr lang="en-GB" smtClean="0"/>
              <a:pPr/>
              <a:t>‹#›</a:t>
            </a:fld>
            <a:endParaRPr lang="en-GB"/>
          </a:p>
        </p:txBody>
      </p:sp>
      <p:sp>
        <p:nvSpPr>
          <p:cNvPr id="6" name="Title 5">
            <a:extLst>
              <a:ext uri="{FF2B5EF4-FFF2-40B4-BE49-F238E27FC236}">
                <a16:creationId xmlns:a16="http://schemas.microsoft.com/office/drawing/2014/main" id="{85C3C5E7-61CE-0834-2A4E-CDA4771B1480}"/>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2004722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8A0C762-B546-FB1C-FA00-8AAA5F94097D}"/>
              </a:ext>
            </a:extLst>
          </p:cNvPr>
          <p:cNvSpPr>
            <a:spLocks noGrp="1"/>
          </p:cNvSpPr>
          <p:nvPr>
            <p:ph sz="half" idx="1"/>
          </p:nvPr>
        </p:nvSpPr>
        <p:spPr>
          <a:xfrm>
            <a:off x="685800" y="1714501"/>
            <a:ext cx="5096435" cy="4229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B466950-FAF1-8165-9B30-58CEEE9BDED2}"/>
              </a:ext>
            </a:extLst>
          </p:cNvPr>
          <p:cNvSpPr>
            <a:spLocks noGrp="1"/>
          </p:cNvSpPr>
          <p:nvPr>
            <p:ph sz="half" idx="2"/>
          </p:nvPr>
        </p:nvSpPr>
        <p:spPr>
          <a:xfrm>
            <a:off x="6409764" y="1714501"/>
            <a:ext cx="5096435" cy="422909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2" name="Graphic 11">
            <a:extLst>
              <a:ext uri="{FF2B5EF4-FFF2-40B4-BE49-F238E27FC236}">
                <a16:creationId xmlns:a16="http://schemas.microsoft.com/office/drawing/2014/main" id="{D0CE6EC2-B084-DE12-AD61-C83995219B9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522527" y="6118859"/>
            <a:ext cx="983672" cy="573779"/>
          </a:xfrm>
          <a:prstGeom prst="rect">
            <a:avLst/>
          </a:prstGeom>
        </p:spPr>
      </p:pic>
      <p:grpSp>
        <p:nvGrpSpPr>
          <p:cNvPr id="2" name="Group 1">
            <a:extLst>
              <a:ext uri="{FF2B5EF4-FFF2-40B4-BE49-F238E27FC236}">
                <a16:creationId xmlns:a16="http://schemas.microsoft.com/office/drawing/2014/main" id="{17E7434A-C3B3-C6A4-B774-F4CFB97E9770}"/>
              </a:ext>
            </a:extLst>
          </p:cNvPr>
          <p:cNvGrpSpPr/>
          <p:nvPr userDrawn="1"/>
        </p:nvGrpSpPr>
        <p:grpSpPr>
          <a:xfrm>
            <a:off x="11236328" y="0"/>
            <a:ext cx="280986" cy="1282539"/>
            <a:chOff x="11222692" y="155575"/>
            <a:chExt cx="280986" cy="1282539"/>
          </a:xfrm>
          <a:solidFill>
            <a:schemeClr val="accent1"/>
          </a:solidFill>
        </p:grpSpPr>
        <p:pic>
          <p:nvPicPr>
            <p:cNvPr id="9" name="Graphic 8">
              <a:extLst>
                <a:ext uri="{FF2B5EF4-FFF2-40B4-BE49-F238E27FC236}">
                  <a16:creationId xmlns:a16="http://schemas.microsoft.com/office/drawing/2014/main" id="{157C0E07-9544-B841-CB64-BEF7E7A0AF8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222692" y="1219569"/>
              <a:ext cx="280986" cy="218545"/>
            </a:xfrm>
            <a:prstGeom prst="rect">
              <a:avLst/>
            </a:prstGeom>
          </p:spPr>
        </p:pic>
        <p:sp>
          <p:nvSpPr>
            <p:cNvPr id="10" name="Rectangle 9">
              <a:extLst>
                <a:ext uri="{FF2B5EF4-FFF2-40B4-BE49-F238E27FC236}">
                  <a16:creationId xmlns:a16="http://schemas.microsoft.com/office/drawing/2014/main" id="{14D6EF1B-0926-BAE7-CE19-791F8B52E6DA}"/>
                </a:ext>
              </a:extLst>
            </p:cNvPr>
            <p:cNvSpPr/>
            <p:nvPr userDrawn="1"/>
          </p:nvSpPr>
          <p:spPr>
            <a:xfrm>
              <a:off x="11336200" y="155575"/>
              <a:ext cx="53970" cy="9683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Footer Placeholder 7">
            <a:extLst>
              <a:ext uri="{FF2B5EF4-FFF2-40B4-BE49-F238E27FC236}">
                <a16:creationId xmlns:a16="http://schemas.microsoft.com/office/drawing/2014/main" id="{58B088D9-41BE-C3C9-1315-894F22EE939A}"/>
              </a:ext>
            </a:extLst>
          </p:cNvPr>
          <p:cNvSpPr>
            <a:spLocks noGrp="1"/>
          </p:cNvSpPr>
          <p:nvPr>
            <p:ph type="ftr" sz="quarter" idx="10"/>
          </p:nvPr>
        </p:nvSpPr>
        <p:spPr/>
        <p:txBody>
          <a:bodyPr/>
          <a:lstStyle/>
          <a:p>
            <a:endParaRPr lang="en-GB" dirty="0"/>
          </a:p>
        </p:txBody>
      </p:sp>
      <p:sp>
        <p:nvSpPr>
          <p:cNvPr id="11" name="Slide Number Placeholder 10">
            <a:extLst>
              <a:ext uri="{FF2B5EF4-FFF2-40B4-BE49-F238E27FC236}">
                <a16:creationId xmlns:a16="http://schemas.microsoft.com/office/drawing/2014/main" id="{790EC171-7FB4-3A6D-1592-8559046F1191}"/>
              </a:ext>
            </a:extLst>
          </p:cNvPr>
          <p:cNvSpPr>
            <a:spLocks noGrp="1"/>
          </p:cNvSpPr>
          <p:nvPr>
            <p:ph type="sldNum" sz="quarter" idx="11"/>
          </p:nvPr>
        </p:nvSpPr>
        <p:spPr/>
        <p:txBody>
          <a:bodyPr/>
          <a:lstStyle/>
          <a:p>
            <a:fld id="{3A74F2AC-1E9A-41D4-8B35-A069FB343260}" type="slidenum">
              <a:rPr lang="en-GB" smtClean="0"/>
              <a:pPr/>
              <a:t>‹#›</a:t>
            </a:fld>
            <a:endParaRPr lang="en-GB"/>
          </a:p>
        </p:txBody>
      </p:sp>
      <p:sp>
        <p:nvSpPr>
          <p:cNvPr id="6" name="Title 5">
            <a:extLst>
              <a:ext uri="{FF2B5EF4-FFF2-40B4-BE49-F238E27FC236}">
                <a16:creationId xmlns:a16="http://schemas.microsoft.com/office/drawing/2014/main" id="{9A620D79-C6DB-F60B-E0E4-30904408A759}"/>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5447006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with headin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F72F92F-049E-6536-687B-CEB17CDB98CB}"/>
              </a:ext>
            </a:extLst>
          </p:cNvPr>
          <p:cNvSpPr>
            <a:spLocks noGrp="1"/>
          </p:cNvSpPr>
          <p:nvPr>
            <p:ph type="body" idx="1" hasCustomPrompt="1"/>
          </p:nvPr>
        </p:nvSpPr>
        <p:spPr>
          <a:xfrm>
            <a:off x="685801" y="1714500"/>
            <a:ext cx="5096435" cy="850900"/>
          </a:xfrm>
        </p:spPr>
        <p:txBody>
          <a:bodyPr anchor="t">
            <a:normAutofit/>
          </a:bodyPr>
          <a:lstStyle>
            <a:lvl1pPr marL="0" indent="0">
              <a:buNone/>
              <a:defRPr sz="2000" b="1" cap="none" spc="0" baseline="0">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228600" lvl="0" indent="-228600"/>
            <a:r>
              <a:rPr lang="en-US" dirty="0"/>
              <a:t>Insert heading here</a:t>
            </a:r>
          </a:p>
        </p:txBody>
      </p:sp>
      <p:sp>
        <p:nvSpPr>
          <p:cNvPr id="4" name="Content Placeholder 3">
            <a:extLst>
              <a:ext uri="{FF2B5EF4-FFF2-40B4-BE49-F238E27FC236}">
                <a16:creationId xmlns:a16="http://schemas.microsoft.com/office/drawing/2014/main" id="{4B360BC8-C041-566B-6FDC-C502C9D64A15}"/>
              </a:ext>
            </a:extLst>
          </p:cNvPr>
          <p:cNvSpPr>
            <a:spLocks noGrp="1"/>
          </p:cNvSpPr>
          <p:nvPr>
            <p:ph sz="half" idx="2"/>
          </p:nvPr>
        </p:nvSpPr>
        <p:spPr>
          <a:xfrm>
            <a:off x="685800" y="2565401"/>
            <a:ext cx="5096435" cy="3378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a:extLst>
              <a:ext uri="{FF2B5EF4-FFF2-40B4-BE49-F238E27FC236}">
                <a16:creationId xmlns:a16="http://schemas.microsoft.com/office/drawing/2014/main" id="{490C7B87-D82D-46B2-E26E-D4A3F843488A}"/>
              </a:ext>
            </a:extLst>
          </p:cNvPr>
          <p:cNvSpPr>
            <a:spLocks noGrp="1"/>
          </p:cNvSpPr>
          <p:nvPr>
            <p:ph type="body" sz="quarter" idx="3" hasCustomPrompt="1"/>
          </p:nvPr>
        </p:nvSpPr>
        <p:spPr>
          <a:xfrm>
            <a:off x="6409765" y="1714500"/>
            <a:ext cx="5096434" cy="850900"/>
          </a:xfrm>
        </p:spPr>
        <p:txBody>
          <a:bodyPr anchor="t">
            <a:normAutofit/>
          </a:bodyPr>
          <a:lstStyle>
            <a:lvl1pPr marL="0" indent="0">
              <a:buNone/>
              <a:defRPr sz="2000" b="1" cap="none" spc="0" baseline="0">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228600" lvl="0" indent="-228600"/>
            <a:r>
              <a:rPr lang="en-US" dirty="0"/>
              <a:t>Insert heading here</a:t>
            </a:r>
          </a:p>
        </p:txBody>
      </p:sp>
      <p:sp>
        <p:nvSpPr>
          <p:cNvPr id="6" name="Content Placeholder 5">
            <a:extLst>
              <a:ext uri="{FF2B5EF4-FFF2-40B4-BE49-F238E27FC236}">
                <a16:creationId xmlns:a16="http://schemas.microsoft.com/office/drawing/2014/main" id="{91A0345D-5470-AA9B-4A26-AA357795299E}"/>
              </a:ext>
            </a:extLst>
          </p:cNvPr>
          <p:cNvSpPr>
            <a:spLocks noGrp="1"/>
          </p:cNvSpPr>
          <p:nvPr>
            <p:ph sz="quarter" idx="4"/>
          </p:nvPr>
        </p:nvSpPr>
        <p:spPr>
          <a:xfrm>
            <a:off x="6409764" y="2565401"/>
            <a:ext cx="5096435" cy="3378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Graphic 6">
            <a:extLst>
              <a:ext uri="{FF2B5EF4-FFF2-40B4-BE49-F238E27FC236}">
                <a16:creationId xmlns:a16="http://schemas.microsoft.com/office/drawing/2014/main" id="{E382E7B5-74BC-EE54-42CC-9D35A7A7EAF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522527" y="6118859"/>
            <a:ext cx="983672" cy="573779"/>
          </a:xfrm>
          <a:prstGeom prst="rect">
            <a:avLst/>
          </a:prstGeom>
        </p:spPr>
      </p:pic>
      <p:grpSp>
        <p:nvGrpSpPr>
          <p:cNvPr id="2" name="Group 1">
            <a:extLst>
              <a:ext uri="{FF2B5EF4-FFF2-40B4-BE49-F238E27FC236}">
                <a16:creationId xmlns:a16="http://schemas.microsoft.com/office/drawing/2014/main" id="{E097B22A-D042-493E-098A-3B5204380AD9}"/>
              </a:ext>
            </a:extLst>
          </p:cNvPr>
          <p:cNvGrpSpPr/>
          <p:nvPr userDrawn="1"/>
        </p:nvGrpSpPr>
        <p:grpSpPr>
          <a:xfrm>
            <a:off x="11236328" y="0"/>
            <a:ext cx="280986" cy="1282539"/>
            <a:chOff x="11222692" y="155575"/>
            <a:chExt cx="280986" cy="1282539"/>
          </a:xfrm>
          <a:solidFill>
            <a:schemeClr val="accent1"/>
          </a:solidFill>
        </p:grpSpPr>
        <p:pic>
          <p:nvPicPr>
            <p:cNvPr id="12" name="Graphic 11">
              <a:extLst>
                <a:ext uri="{FF2B5EF4-FFF2-40B4-BE49-F238E27FC236}">
                  <a16:creationId xmlns:a16="http://schemas.microsoft.com/office/drawing/2014/main" id="{BB6983CE-E762-7786-BFA1-016AC28A6D6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222692" y="1219569"/>
              <a:ext cx="280986" cy="218545"/>
            </a:xfrm>
            <a:prstGeom prst="rect">
              <a:avLst/>
            </a:prstGeom>
          </p:spPr>
        </p:pic>
        <p:sp>
          <p:nvSpPr>
            <p:cNvPr id="13" name="Rectangle 12">
              <a:extLst>
                <a:ext uri="{FF2B5EF4-FFF2-40B4-BE49-F238E27FC236}">
                  <a16:creationId xmlns:a16="http://schemas.microsoft.com/office/drawing/2014/main" id="{AE0E92D6-54C6-B573-8353-04B3DD51CF97}"/>
                </a:ext>
              </a:extLst>
            </p:cNvPr>
            <p:cNvSpPr/>
            <p:nvPr userDrawn="1"/>
          </p:nvSpPr>
          <p:spPr>
            <a:xfrm>
              <a:off x="11336200" y="155575"/>
              <a:ext cx="53970" cy="9683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Footer Placeholder 10">
            <a:extLst>
              <a:ext uri="{FF2B5EF4-FFF2-40B4-BE49-F238E27FC236}">
                <a16:creationId xmlns:a16="http://schemas.microsoft.com/office/drawing/2014/main" id="{2D1596E9-6B99-D6B1-0424-D1707E037369}"/>
              </a:ext>
            </a:extLst>
          </p:cNvPr>
          <p:cNvSpPr>
            <a:spLocks noGrp="1"/>
          </p:cNvSpPr>
          <p:nvPr>
            <p:ph type="ftr" sz="quarter" idx="10"/>
          </p:nvPr>
        </p:nvSpPr>
        <p:spPr/>
        <p:txBody>
          <a:bodyPr/>
          <a:lstStyle/>
          <a:p>
            <a:endParaRPr lang="en-GB" dirty="0"/>
          </a:p>
        </p:txBody>
      </p:sp>
      <p:sp>
        <p:nvSpPr>
          <p:cNvPr id="14" name="Slide Number Placeholder 13">
            <a:extLst>
              <a:ext uri="{FF2B5EF4-FFF2-40B4-BE49-F238E27FC236}">
                <a16:creationId xmlns:a16="http://schemas.microsoft.com/office/drawing/2014/main" id="{BD426A03-A3C1-FA01-AEBE-7C28117A120E}"/>
              </a:ext>
            </a:extLst>
          </p:cNvPr>
          <p:cNvSpPr>
            <a:spLocks noGrp="1"/>
          </p:cNvSpPr>
          <p:nvPr>
            <p:ph type="sldNum" sz="quarter" idx="11"/>
          </p:nvPr>
        </p:nvSpPr>
        <p:spPr/>
        <p:txBody>
          <a:bodyPr/>
          <a:lstStyle/>
          <a:p>
            <a:fld id="{3A74F2AC-1E9A-41D4-8B35-A069FB343260}" type="slidenum">
              <a:rPr lang="en-GB" smtClean="0"/>
              <a:pPr/>
              <a:t>‹#›</a:t>
            </a:fld>
            <a:endParaRPr lang="en-GB"/>
          </a:p>
        </p:txBody>
      </p:sp>
      <p:sp>
        <p:nvSpPr>
          <p:cNvPr id="8" name="Title 7">
            <a:extLst>
              <a:ext uri="{FF2B5EF4-FFF2-40B4-BE49-F238E27FC236}">
                <a16:creationId xmlns:a16="http://schemas.microsoft.com/office/drawing/2014/main" id="{499DF51C-029F-7BF9-0F5D-ACC7B4CC967C}"/>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6280241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mparison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223A513-4CA3-A1E4-5B7E-4A752E4438EB}"/>
              </a:ext>
            </a:extLst>
          </p:cNvPr>
          <p:cNvSpPr/>
          <p:nvPr userDrawn="1"/>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a:extLst>
              <a:ext uri="{FF2B5EF4-FFF2-40B4-BE49-F238E27FC236}">
                <a16:creationId xmlns:a16="http://schemas.microsoft.com/office/drawing/2014/main" id="{E8246BAC-661E-89BE-188E-DCA2BF4497F7}"/>
              </a:ext>
            </a:extLst>
          </p:cNvPr>
          <p:cNvPicPr>
            <a:picLocks noChangeAspect="1"/>
          </p:cNvPicPr>
          <p:nvPr userDrawn="1"/>
        </p:nvPicPr>
        <p:blipFill>
          <a:blip r:embed="rId2"/>
          <a:stretch>
            <a:fillRect/>
          </a:stretch>
        </p:blipFill>
        <p:spPr>
          <a:xfrm>
            <a:off x="10522527" y="6118859"/>
            <a:ext cx="983672" cy="573779"/>
          </a:xfrm>
          <a:prstGeom prst="rect">
            <a:avLst/>
          </a:prstGeom>
        </p:spPr>
      </p:pic>
      <p:sp>
        <p:nvSpPr>
          <p:cNvPr id="3" name="Text Placeholder 2">
            <a:extLst>
              <a:ext uri="{FF2B5EF4-FFF2-40B4-BE49-F238E27FC236}">
                <a16:creationId xmlns:a16="http://schemas.microsoft.com/office/drawing/2014/main" id="{7F72F92F-049E-6536-687B-CEB17CDB98CB}"/>
              </a:ext>
            </a:extLst>
          </p:cNvPr>
          <p:cNvSpPr>
            <a:spLocks noGrp="1"/>
          </p:cNvSpPr>
          <p:nvPr>
            <p:ph type="body" idx="1" hasCustomPrompt="1"/>
          </p:nvPr>
        </p:nvSpPr>
        <p:spPr>
          <a:xfrm>
            <a:off x="685802" y="1714500"/>
            <a:ext cx="4991100" cy="850900"/>
          </a:xfrm>
        </p:spPr>
        <p:txBody>
          <a:bodyPr vert="horz" lIns="0" tIns="45720" rIns="91440" bIns="45720" rtlCol="0" anchor="t">
            <a:normAutofit/>
          </a:bodyPr>
          <a:lstStyle>
            <a:lvl1pPr marL="0" indent="0">
              <a:buNone/>
              <a:defRPr lang="en-US" sz="2000" b="1" cap="none" spc="0" baseline="0" dirty="0">
                <a:solidFill>
                  <a:schemeClr val="accent4"/>
                </a:solidFill>
              </a:defRPr>
            </a:lvl1pPr>
          </a:lstStyle>
          <a:p>
            <a:pPr marL="228600" lvl="0" indent="-228600"/>
            <a:r>
              <a:rPr lang="en-US" dirty="0"/>
              <a:t>Insert heading here</a:t>
            </a:r>
          </a:p>
        </p:txBody>
      </p:sp>
      <p:sp>
        <p:nvSpPr>
          <p:cNvPr id="4" name="Content Placeholder 3">
            <a:extLst>
              <a:ext uri="{FF2B5EF4-FFF2-40B4-BE49-F238E27FC236}">
                <a16:creationId xmlns:a16="http://schemas.microsoft.com/office/drawing/2014/main" id="{4B360BC8-C041-566B-6FDC-C502C9D64A15}"/>
              </a:ext>
            </a:extLst>
          </p:cNvPr>
          <p:cNvSpPr>
            <a:spLocks noGrp="1"/>
          </p:cNvSpPr>
          <p:nvPr>
            <p:ph sz="half" idx="2"/>
          </p:nvPr>
        </p:nvSpPr>
        <p:spPr>
          <a:xfrm>
            <a:off x="685801" y="2565401"/>
            <a:ext cx="4991100" cy="3378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a:extLst>
              <a:ext uri="{FF2B5EF4-FFF2-40B4-BE49-F238E27FC236}">
                <a16:creationId xmlns:a16="http://schemas.microsoft.com/office/drawing/2014/main" id="{490C7B87-D82D-46B2-E26E-D4A3F843488A}"/>
              </a:ext>
            </a:extLst>
          </p:cNvPr>
          <p:cNvSpPr>
            <a:spLocks noGrp="1"/>
          </p:cNvSpPr>
          <p:nvPr>
            <p:ph type="body" sz="quarter" idx="3" hasCustomPrompt="1"/>
          </p:nvPr>
        </p:nvSpPr>
        <p:spPr>
          <a:xfrm>
            <a:off x="6515098" y="1714500"/>
            <a:ext cx="4991102" cy="850900"/>
          </a:xfrm>
        </p:spPr>
        <p:txBody>
          <a:bodyPr vert="horz" lIns="0" tIns="45720" rIns="91440" bIns="45720" rtlCol="0" anchor="t">
            <a:normAutofit/>
          </a:bodyPr>
          <a:lstStyle>
            <a:lvl1pPr marL="0" indent="0">
              <a:buClr>
                <a:schemeClr val="bg1"/>
              </a:buClr>
              <a:buNone/>
              <a:defRPr lang="en-US" sz="2000" b="1" cap="none" spc="0" baseline="0" dirty="0">
                <a:solidFill>
                  <a:schemeClr val="accent5"/>
                </a:solidFill>
              </a:defRPr>
            </a:lvl1pPr>
          </a:lstStyle>
          <a:p>
            <a:pPr marL="228600" lvl="0" indent="-228600"/>
            <a:r>
              <a:rPr lang="en-US" dirty="0"/>
              <a:t>Insert heading here</a:t>
            </a:r>
          </a:p>
        </p:txBody>
      </p:sp>
      <p:sp>
        <p:nvSpPr>
          <p:cNvPr id="6" name="Content Placeholder 5">
            <a:extLst>
              <a:ext uri="{FF2B5EF4-FFF2-40B4-BE49-F238E27FC236}">
                <a16:creationId xmlns:a16="http://schemas.microsoft.com/office/drawing/2014/main" id="{91A0345D-5470-AA9B-4A26-AA357795299E}"/>
              </a:ext>
            </a:extLst>
          </p:cNvPr>
          <p:cNvSpPr>
            <a:spLocks noGrp="1"/>
          </p:cNvSpPr>
          <p:nvPr>
            <p:ph sz="quarter" idx="4"/>
          </p:nvPr>
        </p:nvSpPr>
        <p:spPr>
          <a:xfrm>
            <a:off x="6515097" y="2565401"/>
            <a:ext cx="4991103" cy="3378200"/>
          </a:xfrm>
        </p:spPr>
        <p:txBody>
          <a:bodyPr/>
          <a:lstStyle>
            <a:lvl1pPr>
              <a:buClr>
                <a:schemeClr val="accent5"/>
              </a:buClr>
              <a:defRPr>
                <a:solidFill>
                  <a:schemeClr val="bg1"/>
                </a:solidFill>
              </a:defRPr>
            </a:lvl1pPr>
            <a:lvl2pPr>
              <a:buClr>
                <a:schemeClr val="accent5"/>
              </a:buClr>
              <a:defRPr>
                <a:solidFill>
                  <a:schemeClr val="bg1"/>
                </a:solidFill>
              </a:defRPr>
            </a:lvl2pPr>
            <a:lvl3pPr>
              <a:buClr>
                <a:schemeClr val="accent5"/>
              </a:buClr>
              <a:defRPr>
                <a:solidFill>
                  <a:schemeClr val="bg1"/>
                </a:solidFill>
              </a:defRPr>
            </a:lvl3pPr>
            <a:lvl4pPr>
              <a:buClr>
                <a:schemeClr val="accent5"/>
              </a:buClr>
              <a:defRPr>
                <a:solidFill>
                  <a:schemeClr val="bg1"/>
                </a:solidFill>
              </a:defRPr>
            </a:lvl4pPr>
            <a:lvl5pPr>
              <a:buClr>
                <a:schemeClr val="accent5"/>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9">
            <a:extLst>
              <a:ext uri="{FF2B5EF4-FFF2-40B4-BE49-F238E27FC236}">
                <a16:creationId xmlns:a16="http://schemas.microsoft.com/office/drawing/2014/main" id="{0963D66B-4CBE-0AB2-F1B8-B6D82F7F3E85}"/>
              </a:ext>
            </a:extLst>
          </p:cNvPr>
          <p:cNvSpPr>
            <a:spLocks noGrp="1"/>
          </p:cNvSpPr>
          <p:nvPr>
            <p:ph type="title"/>
          </p:nvPr>
        </p:nvSpPr>
        <p:spPr>
          <a:xfrm>
            <a:off x="685800" y="303166"/>
            <a:ext cx="4724401" cy="1134949"/>
          </a:xfrm>
        </p:spPr>
        <p:txBody>
          <a:bodyPr/>
          <a:lstStyle>
            <a:lvl1pPr>
              <a:defRPr b="0"/>
            </a:lvl1pPr>
          </a:lstStyle>
          <a:p>
            <a:r>
              <a:rPr lang="en-US" dirty="0"/>
              <a:t>Click to edit Master title style</a:t>
            </a:r>
            <a:endParaRPr lang="en-GB" dirty="0"/>
          </a:p>
        </p:txBody>
      </p:sp>
      <p:grpSp>
        <p:nvGrpSpPr>
          <p:cNvPr id="7" name="Group 6">
            <a:extLst>
              <a:ext uri="{FF2B5EF4-FFF2-40B4-BE49-F238E27FC236}">
                <a16:creationId xmlns:a16="http://schemas.microsoft.com/office/drawing/2014/main" id="{2FF03ED1-6EFF-9AE6-871B-2056D459852B}"/>
              </a:ext>
            </a:extLst>
          </p:cNvPr>
          <p:cNvGrpSpPr/>
          <p:nvPr userDrawn="1"/>
        </p:nvGrpSpPr>
        <p:grpSpPr>
          <a:xfrm>
            <a:off x="11236328" y="0"/>
            <a:ext cx="280986" cy="1282539"/>
            <a:chOff x="11222692" y="155575"/>
            <a:chExt cx="280986" cy="1282539"/>
          </a:xfrm>
          <a:solidFill>
            <a:schemeClr val="bg1"/>
          </a:solidFill>
        </p:grpSpPr>
        <p:pic>
          <p:nvPicPr>
            <p:cNvPr id="12" name="Graphic 11">
              <a:extLst>
                <a:ext uri="{FF2B5EF4-FFF2-40B4-BE49-F238E27FC236}">
                  <a16:creationId xmlns:a16="http://schemas.microsoft.com/office/drawing/2014/main" id="{60EE93AB-CE49-7E90-B148-8AA32748835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222692" y="1219569"/>
              <a:ext cx="280986" cy="218545"/>
            </a:xfrm>
            <a:prstGeom prst="rect">
              <a:avLst/>
            </a:prstGeom>
          </p:spPr>
        </p:pic>
        <p:sp>
          <p:nvSpPr>
            <p:cNvPr id="14" name="Rectangle 13">
              <a:extLst>
                <a:ext uri="{FF2B5EF4-FFF2-40B4-BE49-F238E27FC236}">
                  <a16:creationId xmlns:a16="http://schemas.microsoft.com/office/drawing/2014/main" id="{B50E4D5C-B709-2E2A-8F1B-38518DD71616}"/>
                </a:ext>
              </a:extLst>
            </p:cNvPr>
            <p:cNvSpPr/>
            <p:nvPr userDrawn="1"/>
          </p:nvSpPr>
          <p:spPr>
            <a:xfrm>
              <a:off x="11336200" y="155575"/>
              <a:ext cx="53970" cy="9683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Footer Placeholder 10">
            <a:extLst>
              <a:ext uri="{FF2B5EF4-FFF2-40B4-BE49-F238E27FC236}">
                <a16:creationId xmlns:a16="http://schemas.microsoft.com/office/drawing/2014/main" id="{F6CB1748-83F4-2912-8C85-011C29E053C3}"/>
              </a:ext>
            </a:extLst>
          </p:cNvPr>
          <p:cNvSpPr>
            <a:spLocks noGrp="1"/>
          </p:cNvSpPr>
          <p:nvPr>
            <p:ph type="ftr" sz="quarter" idx="10"/>
          </p:nvPr>
        </p:nvSpPr>
        <p:spPr/>
        <p:txBody>
          <a:bodyPr/>
          <a:lstStyle/>
          <a:p>
            <a:endParaRPr lang="en-GB" dirty="0"/>
          </a:p>
        </p:txBody>
      </p:sp>
      <p:sp>
        <p:nvSpPr>
          <p:cNvPr id="15" name="Slide Number Placeholder 14">
            <a:extLst>
              <a:ext uri="{FF2B5EF4-FFF2-40B4-BE49-F238E27FC236}">
                <a16:creationId xmlns:a16="http://schemas.microsoft.com/office/drawing/2014/main" id="{D038AC1F-6F6F-3A80-F016-FA45C08168CE}"/>
              </a:ext>
            </a:extLst>
          </p:cNvPr>
          <p:cNvSpPr>
            <a:spLocks noGrp="1"/>
          </p:cNvSpPr>
          <p:nvPr>
            <p:ph type="sldNum" sz="quarter" idx="11"/>
          </p:nvPr>
        </p:nvSpPr>
        <p:spPr/>
        <p:txBody>
          <a:bodyPr/>
          <a:lstStyle/>
          <a:p>
            <a:fld id="{3A74F2AC-1E9A-41D4-8B35-A069FB343260}" type="slidenum">
              <a:rPr lang="en-GB" smtClean="0"/>
              <a:pPr/>
              <a:t>‹#›</a:t>
            </a:fld>
            <a:endParaRPr lang="en-GB"/>
          </a:p>
        </p:txBody>
      </p:sp>
    </p:spTree>
    <p:extLst>
      <p:ext uri="{BB962C8B-B14F-4D97-AF65-F5344CB8AC3E}">
        <p14:creationId xmlns:p14="http://schemas.microsoft.com/office/powerpoint/2010/main" val="20692810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Re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32A61CD0-B138-1043-27D1-632003B59B1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522527" y="6118859"/>
            <a:ext cx="983672" cy="573779"/>
          </a:xfrm>
          <a:prstGeom prst="rect">
            <a:avLst/>
          </a:prstGeom>
        </p:spPr>
      </p:pic>
      <p:sp>
        <p:nvSpPr>
          <p:cNvPr id="7" name="Rectangle 6">
            <a:extLst>
              <a:ext uri="{FF2B5EF4-FFF2-40B4-BE49-F238E27FC236}">
                <a16:creationId xmlns:a16="http://schemas.microsoft.com/office/drawing/2014/main" id="{89ADAE2A-CB2A-E72F-9C7D-D8D7F626C077}"/>
              </a:ext>
            </a:extLst>
          </p:cNvPr>
          <p:cNvSpPr/>
          <p:nvPr userDrawn="1"/>
        </p:nvSpPr>
        <p:spPr>
          <a:xfrm>
            <a:off x="0" y="0"/>
            <a:ext cx="89789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590D4913-F329-4D65-645B-D2932962997E}"/>
              </a:ext>
            </a:extLst>
          </p:cNvPr>
          <p:cNvSpPr>
            <a:spLocks noGrp="1"/>
          </p:cNvSpPr>
          <p:nvPr>
            <p:ph type="ctrTitle"/>
          </p:nvPr>
        </p:nvSpPr>
        <p:spPr>
          <a:xfrm>
            <a:off x="685800" y="1357313"/>
            <a:ext cx="5778499" cy="2387600"/>
          </a:xfrm>
        </p:spPr>
        <p:txBody>
          <a:bodyPr lIns="0" anchor="b">
            <a:normAutofit/>
          </a:bodyPr>
          <a:lstStyle>
            <a:lvl1pPr algn="l">
              <a:defRPr sz="4000" cap="all" baseline="0">
                <a:solidFill>
                  <a:schemeClr val="bg1"/>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E195E623-2193-8E27-78A2-0971D65529E7}"/>
              </a:ext>
            </a:extLst>
          </p:cNvPr>
          <p:cNvSpPr>
            <a:spLocks noGrp="1"/>
          </p:cNvSpPr>
          <p:nvPr>
            <p:ph type="subTitle" idx="1"/>
          </p:nvPr>
        </p:nvSpPr>
        <p:spPr>
          <a:xfrm>
            <a:off x="685799" y="3946525"/>
            <a:ext cx="5778499" cy="1982787"/>
          </a:xfrm>
        </p:spPr>
        <p:txBody>
          <a:bodyPr lIns="0">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grpSp>
        <p:nvGrpSpPr>
          <p:cNvPr id="16" name="Group 15">
            <a:extLst>
              <a:ext uri="{FF2B5EF4-FFF2-40B4-BE49-F238E27FC236}">
                <a16:creationId xmlns:a16="http://schemas.microsoft.com/office/drawing/2014/main" id="{22A554BD-8CA8-4205-DCC4-56988352E882}"/>
              </a:ext>
            </a:extLst>
          </p:cNvPr>
          <p:cNvGrpSpPr/>
          <p:nvPr userDrawn="1"/>
        </p:nvGrpSpPr>
        <p:grpSpPr>
          <a:xfrm>
            <a:off x="7730083" y="-644486"/>
            <a:ext cx="1461294" cy="7639463"/>
            <a:chOff x="7691423" y="-603211"/>
            <a:chExt cx="1461294" cy="7639463"/>
          </a:xfrm>
        </p:grpSpPr>
        <p:sp>
          <p:nvSpPr>
            <p:cNvPr id="12" name="TextBox 11">
              <a:extLst>
                <a:ext uri="{FF2B5EF4-FFF2-40B4-BE49-F238E27FC236}">
                  <a16:creationId xmlns:a16="http://schemas.microsoft.com/office/drawing/2014/main" id="{6B25A6BD-9378-9505-D1F3-CD3C9CFF85D6}"/>
                </a:ext>
              </a:extLst>
            </p:cNvPr>
            <p:cNvSpPr txBox="1"/>
            <p:nvPr userDrawn="1"/>
          </p:nvSpPr>
          <p:spPr>
            <a:xfrm rot="16200000">
              <a:off x="4297424" y="2790788"/>
              <a:ext cx="7634383" cy="846386"/>
            </a:xfrm>
            <a:prstGeom prst="rect">
              <a:avLst/>
            </a:prstGeom>
            <a:noFill/>
          </p:spPr>
          <p:txBody>
            <a:bodyPr wrap="square" rtlCol="0">
              <a:spAutoFit/>
            </a:bodyPr>
            <a:lstStyle/>
            <a:p>
              <a:r>
                <a:rPr lang="en-US" sz="4900" b="0" i="0" dirty="0">
                  <a:solidFill>
                    <a:schemeClr val="accent1">
                      <a:lumMod val="40000"/>
                      <a:lumOff val="60000"/>
                    </a:schemeClr>
                  </a:solidFill>
                  <a:latin typeface="+mj-lt"/>
                </a:rPr>
                <a:t>MIT </a:t>
              </a:r>
              <a:r>
                <a:rPr lang="en-US" sz="4900" b="0" i="0" cap="all" baseline="0" dirty="0">
                  <a:solidFill>
                    <a:schemeClr val="accent1">
                      <a:lumMod val="40000"/>
                      <a:lumOff val="60000"/>
                    </a:schemeClr>
                  </a:solidFill>
                  <a:latin typeface="+mj-lt"/>
                </a:rPr>
                <a:t>SLOAN</a:t>
              </a:r>
              <a:r>
                <a:rPr lang="en-US" sz="4900" b="0" i="0" dirty="0">
                  <a:solidFill>
                    <a:schemeClr val="accent1">
                      <a:lumMod val="40000"/>
                      <a:lumOff val="60000"/>
                    </a:schemeClr>
                  </a:solidFill>
                  <a:latin typeface="+mj-lt"/>
                </a:rPr>
                <a:t> SCHOOL</a:t>
              </a:r>
            </a:p>
          </p:txBody>
        </p:sp>
        <p:sp>
          <p:nvSpPr>
            <p:cNvPr id="13" name="TextBox 12">
              <a:extLst>
                <a:ext uri="{FF2B5EF4-FFF2-40B4-BE49-F238E27FC236}">
                  <a16:creationId xmlns:a16="http://schemas.microsoft.com/office/drawing/2014/main" id="{86209969-3E83-BC9E-D2F6-E11D3CCC6FB7}"/>
                </a:ext>
              </a:extLst>
            </p:cNvPr>
            <p:cNvSpPr txBox="1"/>
            <p:nvPr userDrawn="1"/>
          </p:nvSpPr>
          <p:spPr>
            <a:xfrm rot="16200000">
              <a:off x="4912332" y="2795868"/>
              <a:ext cx="7634383" cy="846386"/>
            </a:xfrm>
            <a:prstGeom prst="rect">
              <a:avLst/>
            </a:prstGeom>
            <a:noFill/>
          </p:spPr>
          <p:txBody>
            <a:bodyPr wrap="square" rtlCol="0">
              <a:spAutoFit/>
            </a:bodyPr>
            <a:lstStyle/>
            <a:p>
              <a:r>
                <a:rPr lang="en-US" sz="4900" b="0" i="0" dirty="0">
                  <a:solidFill>
                    <a:schemeClr val="accent1">
                      <a:lumMod val="40000"/>
                      <a:lumOff val="60000"/>
                    </a:schemeClr>
                  </a:solidFill>
                  <a:latin typeface="+mj-lt"/>
                </a:rPr>
                <a:t>OF MANAGEMENT</a:t>
              </a:r>
            </a:p>
          </p:txBody>
        </p:sp>
      </p:grpSp>
      <p:grpSp>
        <p:nvGrpSpPr>
          <p:cNvPr id="4" name="Group 3">
            <a:extLst>
              <a:ext uri="{FF2B5EF4-FFF2-40B4-BE49-F238E27FC236}">
                <a16:creationId xmlns:a16="http://schemas.microsoft.com/office/drawing/2014/main" id="{6BEB7494-E12C-D294-4DD7-39A7DD1DB733}"/>
              </a:ext>
            </a:extLst>
          </p:cNvPr>
          <p:cNvGrpSpPr/>
          <p:nvPr userDrawn="1"/>
        </p:nvGrpSpPr>
        <p:grpSpPr>
          <a:xfrm>
            <a:off x="11236328" y="0"/>
            <a:ext cx="280986" cy="1282539"/>
            <a:chOff x="11222692" y="155575"/>
            <a:chExt cx="280986" cy="1282539"/>
          </a:xfrm>
          <a:solidFill>
            <a:schemeClr val="accent1"/>
          </a:solidFill>
        </p:grpSpPr>
        <p:pic>
          <p:nvPicPr>
            <p:cNvPr id="6" name="Graphic 5">
              <a:extLst>
                <a:ext uri="{FF2B5EF4-FFF2-40B4-BE49-F238E27FC236}">
                  <a16:creationId xmlns:a16="http://schemas.microsoft.com/office/drawing/2014/main" id="{A12406A0-E1A7-7DAA-7AF8-A645B963CE8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222692" y="1219569"/>
              <a:ext cx="280986" cy="218545"/>
            </a:xfrm>
            <a:prstGeom prst="rect">
              <a:avLst/>
            </a:prstGeom>
          </p:spPr>
        </p:pic>
        <p:sp>
          <p:nvSpPr>
            <p:cNvPr id="8" name="Rectangle 7">
              <a:extLst>
                <a:ext uri="{FF2B5EF4-FFF2-40B4-BE49-F238E27FC236}">
                  <a16:creationId xmlns:a16="http://schemas.microsoft.com/office/drawing/2014/main" id="{4635F40B-06C2-7C05-2D3C-33E425113DC8}"/>
                </a:ext>
              </a:extLst>
            </p:cNvPr>
            <p:cNvSpPr/>
            <p:nvPr userDrawn="1"/>
          </p:nvSpPr>
          <p:spPr>
            <a:xfrm>
              <a:off x="11336200" y="155575"/>
              <a:ext cx="53970" cy="9683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Rectangle 8">
            <a:extLst>
              <a:ext uri="{FF2B5EF4-FFF2-40B4-BE49-F238E27FC236}">
                <a16:creationId xmlns:a16="http://schemas.microsoft.com/office/drawing/2014/main" id="{8F6C6259-9F86-7D33-FE4A-34EE0B4C8D42}"/>
              </a:ext>
            </a:extLst>
          </p:cNvPr>
          <p:cNvSpPr/>
          <p:nvPr userDrawn="1"/>
        </p:nvSpPr>
        <p:spPr>
          <a:xfrm>
            <a:off x="8975226" y="0"/>
            <a:ext cx="28098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138D1214-C72A-FFE7-D988-73510431B3C0}"/>
              </a:ext>
            </a:extLst>
          </p:cNvPr>
          <p:cNvSpPr/>
          <p:nvPr userDrawn="1"/>
        </p:nvSpPr>
        <p:spPr>
          <a:xfrm flipV="1">
            <a:off x="0" y="-54033"/>
            <a:ext cx="12192000" cy="54033"/>
          </a:xfrm>
          <a:prstGeom prst="rect">
            <a:avLst/>
          </a:prstGeom>
          <a:solidFill>
            <a:srgbClr val="E6E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CE409124-932C-BCCF-1CC6-A6167E73034E}"/>
              </a:ext>
            </a:extLst>
          </p:cNvPr>
          <p:cNvSpPr/>
          <p:nvPr userDrawn="1"/>
        </p:nvSpPr>
        <p:spPr>
          <a:xfrm>
            <a:off x="0" y="6857999"/>
            <a:ext cx="12192000" cy="53341"/>
          </a:xfrm>
          <a:prstGeom prst="rect">
            <a:avLst/>
          </a:prstGeom>
          <a:solidFill>
            <a:srgbClr val="E7E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8094852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 Column ">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F72F92F-049E-6536-687B-CEB17CDB98CB}"/>
              </a:ext>
            </a:extLst>
          </p:cNvPr>
          <p:cNvSpPr>
            <a:spLocks noGrp="1"/>
          </p:cNvSpPr>
          <p:nvPr>
            <p:ph type="body" idx="1" hasCustomPrompt="1"/>
          </p:nvPr>
        </p:nvSpPr>
        <p:spPr>
          <a:xfrm>
            <a:off x="685802" y="1714499"/>
            <a:ext cx="3448050" cy="850901"/>
          </a:xfrm>
        </p:spPr>
        <p:txBody>
          <a:bodyPr tIns="0" anchor="t">
            <a:normAutofit/>
          </a:bodyPr>
          <a:lstStyle>
            <a:lvl1pPr marL="0" indent="0">
              <a:buNone/>
              <a:defRPr sz="1800" b="1" cap="none"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228600" lvl="0" indent="-228600"/>
            <a:r>
              <a:rPr lang="en-US" dirty="0"/>
              <a:t>Insert heading here</a:t>
            </a:r>
          </a:p>
        </p:txBody>
      </p:sp>
      <p:sp>
        <p:nvSpPr>
          <p:cNvPr id="4" name="Content Placeholder 3">
            <a:extLst>
              <a:ext uri="{FF2B5EF4-FFF2-40B4-BE49-F238E27FC236}">
                <a16:creationId xmlns:a16="http://schemas.microsoft.com/office/drawing/2014/main" id="{4B360BC8-C041-566B-6FDC-C502C9D64A15}"/>
              </a:ext>
            </a:extLst>
          </p:cNvPr>
          <p:cNvSpPr>
            <a:spLocks noGrp="1"/>
          </p:cNvSpPr>
          <p:nvPr>
            <p:ph sz="half" idx="2"/>
          </p:nvPr>
        </p:nvSpPr>
        <p:spPr>
          <a:xfrm>
            <a:off x="687389" y="2565400"/>
            <a:ext cx="3448050" cy="3378201"/>
          </a:xfrm>
          <a:solidFill>
            <a:schemeClr val="accent1"/>
          </a:solidFill>
        </p:spPr>
        <p:txBody>
          <a:bodyPr lIns="180000" tIns="144000" rIns="180000" bIns="144000">
            <a:normAutofit/>
          </a:bodyPr>
          <a:lstStyle>
            <a:lvl1pPr marL="0" indent="0">
              <a:buClr>
                <a:schemeClr val="bg1"/>
              </a:buClr>
              <a:buNone/>
              <a:defRPr sz="1600">
                <a:solidFill>
                  <a:schemeClr val="bg1"/>
                </a:solidFill>
              </a:defRPr>
            </a:lvl1pPr>
            <a:lvl2pPr>
              <a:buClr>
                <a:schemeClr val="bg1"/>
              </a:buClr>
              <a:defRPr sz="1600">
                <a:solidFill>
                  <a:schemeClr val="bg1"/>
                </a:solidFill>
              </a:defRPr>
            </a:lvl2pPr>
            <a:lvl3pPr>
              <a:buClr>
                <a:schemeClr val="bg1"/>
              </a:buClr>
              <a:defRPr sz="1400">
                <a:solidFill>
                  <a:schemeClr val="bg1"/>
                </a:solidFill>
              </a:defRPr>
            </a:lvl3pPr>
            <a:lvl4pPr>
              <a:buClr>
                <a:schemeClr val="bg1"/>
              </a:buClr>
              <a:defRPr sz="1400">
                <a:solidFill>
                  <a:schemeClr val="bg1"/>
                </a:solidFill>
              </a:defRPr>
            </a:lvl4pPr>
            <a:lvl5pPr>
              <a:buClr>
                <a:schemeClr val="bg1"/>
              </a:buClr>
              <a:defRPr sz="1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3" name="Text Placeholder 2">
            <a:extLst>
              <a:ext uri="{FF2B5EF4-FFF2-40B4-BE49-F238E27FC236}">
                <a16:creationId xmlns:a16="http://schemas.microsoft.com/office/drawing/2014/main" id="{8E4EC023-70AF-2C44-05BC-B26EEEE2F4E6}"/>
              </a:ext>
            </a:extLst>
          </p:cNvPr>
          <p:cNvSpPr>
            <a:spLocks noGrp="1"/>
          </p:cNvSpPr>
          <p:nvPr>
            <p:ph type="body" idx="13" hasCustomPrompt="1"/>
          </p:nvPr>
        </p:nvSpPr>
        <p:spPr>
          <a:xfrm>
            <a:off x="4370386" y="1714499"/>
            <a:ext cx="3448050" cy="850901"/>
          </a:xfrm>
        </p:spPr>
        <p:txBody>
          <a:bodyPr tIns="0" anchor="t">
            <a:normAutofit/>
          </a:bodyPr>
          <a:lstStyle>
            <a:lvl1pPr marL="0" indent="0">
              <a:buNone/>
              <a:defRPr sz="1800" b="1" cap="none" spc="0" baseline="0">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228600" lvl="0" indent="-228600"/>
            <a:r>
              <a:rPr lang="en-US" dirty="0"/>
              <a:t>Insert heading here</a:t>
            </a:r>
          </a:p>
        </p:txBody>
      </p:sp>
      <p:sp>
        <p:nvSpPr>
          <p:cNvPr id="14" name="Content Placeholder 3">
            <a:extLst>
              <a:ext uri="{FF2B5EF4-FFF2-40B4-BE49-F238E27FC236}">
                <a16:creationId xmlns:a16="http://schemas.microsoft.com/office/drawing/2014/main" id="{379910A7-E891-1FFD-95C5-20047A789213}"/>
              </a:ext>
            </a:extLst>
          </p:cNvPr>
          <p:cNvSpPr>
            <a:spLocks noGrp="1"/>
          </p:cNvSpPr>
          <p:nvPr>
            <p:ph sz="half" idx="14"/>
          </p:nvPr>
        </p:nvSpPr>
        <p:spPr>
          <a:xfrm>
            <a:off x="4371975" y="2565400"/>
            <a:ext cx="3448050" cy="3378201"/>
          </a:xfrm>
          <a:solidFill>
            <a:schemeClr val="accent4"/>
          </a:solidFill>
          <a:ln>
            <a:noFill/>
          </a:ln>
        </p:spPr>
        <p:txBody>
          <a:bodyPr lIns="180000" tIns="144000" rIns="180000" bIns="144000">
            <a:normAutofit/>
          </a:bodyPr>
          <a:lstStyle>
            <a:lvl1pPr marL="0" indent="0">
              <a:buClr>
                <a:schemeClr val="bg1"/>
              </a:buClr>
              <a:buNone/>
              <a:defRPr sz="1600">
                <a:solidFill>
                  <a:schemeClr val="bg1"/>
                </a:solidFill>
              </a:defRPr>
            </a:lvl1pPr>
            <a:lvl2pPr>
              <a:buClr>
                <a:schemeClr val="bg1"/>
              </a:buClr>
              <a:defRPr sz="1600">
                <a:solidFill>
                  <a:schemeClr val="bg1"/>
                </a:solidFill>
              </a:defRPr>
            </a:lvl2pPr>
            <a:lvl3pPr>
              <a:buClr>
                <a:schemeClr val="bg1"/>
              </a:buClr>
              <a:defRPr sz="1400">
                <a:solidFill>
                  <a:schemeClr val="bg1"/>
                </a:solidFill>
              </a:defRPr>
            </a:lvl3pPr>
            <a:lvl4pPr>
              <a:buClr>
                <a:schemeClr val="bg1"/>
              </a:buClr>
              <a:defRPr sz="1400">
                <a:solidFill>
                  <a:schemeClr val="bg1"/>
                </a:solidFill>
              </a:defRPr>
            </a:lvl4pPr>
            <a:lvl5pPr>
              <a:buClr>
                <a:schemeClr val="bg1"/>
              </a:buClr>
              <a:defRPr sz="1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5" name="Text Placeholder 2">
            <a:extLst>
              <a:ext uri="{FF2B5EF4-FFF2-40B4-BE49-F238E27FC236}">
                <a16:creationId xmlns:a16="http://schemas.microsoft.com/office/drawing/2014/main" id="{89350DC9-7378-3F89-E30E-2EA4713F604A}"/>
              </a:ext>
            </a:extLst>
          </p:cNvPr>
          <p:cNvSpPr>
            <a:spLocks noGrp="1"/>
          </p:cNvSpPr>
          <p:nvPr>
            <p:ph type="body" idx="15" hasCustomPrompt="1"/>
          </p:nvPr>
        </p:nvSpPr>
        <p:spPr>
          <a:xfrm>
            <a:off x="8058148" y="1714499"/>
            <a:ext cx="3448050" cy="850901"/>
          </a:xfrm>
        </p:spPr>
        <p:txBody>
          <a:bodyPr tIns="0" anchor="t">
            <a:normAutofit/>
          </a:bodyPr>
          <a:lstStyle>
            <a:lvl1pPr marL="0" indent="0">
              <a:buNone/>
              <a:defRPr sz="1800" b="1" cap="none" spc="0" baseline="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228600" lvl="0" indent="-228600"/>
            <a:r>
              <a:rPr lang="en-US" dirty="0"/>
              <a:t>Insert heading here</a:t>
            </a:r>
          </a:p>
        </p:txBody>
      </p:sp>
      <p:sp>
        <p:nvSpPr>
          <p:cNvPr id="16" name="Content Placeholder 3">
            <a:extLst>
              <a:ext uri="{FF2B5EF4-FFF2-40B4-BE49-F238E27FC236}">
                <a16:creationId xmlns:a16="http://schemas.microsoft.com/office/drawing/2014/main" id="{CCDEADFD-E336-9649-C698-07D28F1808B3}"/>
              </a:ext>
            </a:extLst>
          </p:cNvPr>
          <p:cNvSpPr>
            <a:spLocks noGrp="1"/>
          </p:cNvSpPr>
          <p:nvPr>
            <p:ph sz="half" idx="16"/>
          </p:nvPr>
        </p:nvSpPr>
        <p:spPr>
          <a:xfrm>
            <a:off x="8058149" y="2565400"/>
            <a:ext cx="3448050" cy="3378201"/>
          </a:xfrm>
          <a:solidFill>
            <a:schemeClr val="accent3"/>
          </a:solidFill>
        </p:spPr>
        <p:txBody>
          <a:bodyPr lIns="180000" tIns="144000" rIns="180000" bIns="144000">
            <a:normAutofit/>
          </a:bodyPr>
          <a:lstStyle>
            <a:lvl1pPr marL="0" indent="0">
              <a:buClr>
                <a:schemeClr val="bg1"/>
              </a:buClr>
              <a:buNone/>
              <a:defRPr sz="1600">
                <a:solidFill>
                  <a:schemeClr val="bg1"/>
                </a:solidFill>
              </a:defRPr>
            </a:lvl1pPr>
            <a:lvl2pPr>
              <a:buClr>
                <a:schemeClr val="bg1"/>
              </a:buClr>
              <a:defRPr sz="1600">
                <a:solidFill>
                  <a:schemeClr val="bg1"/>
                </a:solidFill>
              </a:defRPr>
            </a:lvl2pPr>
            <a:lvl3pPr>
              <a:buClr>
                <a:schemeClr val="bg1"/>
              </a:buClr>
              <a:defRPr sz="1400">
                <a:solidFill>
                  <a:schemeClr val="bg1"/>
                </a:solidFill>
              </a:defRPr>
            </a:lvl3pPr>
            <a:lvl4pPr>
              <a:buClr>
                <a:schemeClr val="bg1"/>
              </a:buClr>
              <a:defRPr sz="1400">
                <a:solidFill>
                  <a:schemeClr val="bg1"/>
                </a:solidFill>
              </a:defRPr>
            </a:lvl4pPr>
            <a:lvl5pPr>
              <a:buClr>
                <a:schemeClr val="bg1"/>
              </a:buClr>
              <a:defRPr sz="1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5" name="Graphic 4">
            <a:extLst>
              <a:ext uri="{FF2B5EF4-FFF2-40B4-BE49-F238E27FC236}">
                <a16:creationId xmlns:a16="http://schemas.microsoft.com/office/drawing/2014/main" id="{5888EFEE-3D11-515C-AAC3-19C91376F93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522527" y="6118859"/>
            <a:ext cx="983672" cy="573779"/>
          </a:xfrm>
          <a:prstGeom prst="rect">
            <a:avLst/>
          </a:prstGeom>
        </p:spPr>
      </p:pic>
      <p:grpSp>
        <p:nvGrpSpPr>
          <p:cNvPr id="2" name="Group 1">
            <a:extLst>
              <a:ext uri="{FF2B5EF4-FFF2-40B4-BE49-F238E27FC236}">
                <a16:creationId xmlns:a16="http://schemas.microsoft.com/office/drawing/2014/main" id="{6D6AAC84-24E2-B54A-7321-3E4D18752A47}"/>
              </a:ext>
            </a:extLst>
          </p:cNvPr>
          <p:cNvGrpSpPr/>
          <p:nvPr userDrawn="1"/>
        </p:nvGrpSpPr>
        <p:grpSpPr>
          <a:xfrm>
            <a:off x="11236328" y="0"/>
            <a:ext cx="280986" cy="1282539"/>
            <a:chOff x="11222692" y="155575"/>
            <a:chExt cx="280986" cy="1282539"/>
          </a:xfrm>
          <a:solidFill>
            <a:schemeClr val="accent1"/>
          </a:solidFill>
        </p:grpSpPr>
        <p:pic>
          <p:nvPicPr>
            <p:cNvPr id="6" name="Graphic 5">
              <a:extLst>
                <a:ext uri="{FF2B5EF4-FFF2-40B4-BE49-F238E27FC236}">
                  <a16:creationId xmlns:a16="http://schemas.microsoft.com/office/drawing/2014/main" id="{C49B7979-E10E-73E9-5336-8F419E1C66A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222692" y="1219569"/>
              <a:ext cx="280986" cy="218545"/>
            </a:xfrm>
            <a:prstGeom prst="rect">
              <a:avLst/>
            </a:prstGeom>
          </p:spPr>
        </p:pic>
        <p:sp>
          <p:nvSpPr>
            <p:cNvPr id="7" name="Rectangle 6">
              <a:extLst>
                <a:ext uri="{FF2B5EF4-FFF2-40B4-BE49-F238E27FC236}">
                  <a16:creationId xmlns:a16="http://schemas.microsoft.com/office/drawing/2014/main" id="{BC7A71C4-D98C-7C7C-CAB4-48D833F1DD36}"/>
                </a:ext>
              </a:extLst>
            </p:cNvPr>
            <p:cNvSpPr/>
            <p:nvPr userDrawn="1"/>
          </p:nvSpPr>
          <p:spPr>
            <a:xfrm>
              <a:off x="11336200" y="155575"/>
              <a:ext cx="53970" cy="9683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Footer Placeholder 10">
            <a:extLst>
              <a:ext uri="{FF2B5EF4-FFF2-40B4-BE49-F238E27FC236}">
                <a16:creationId xmlns:a16="http://schemas.microsoft.com/office/drawing/2014/main" id="{6ED9C097-9BAE-ABE7-90FE-838192FEBE58}"/>
              </a:ext>
            </a:extLst>
          </p:cNvPr>
          <p:cNvSpPr>
            <a:spLocks noGrp="1"/>
          </p:cNvSpPr>
          <p:nvPr>
            <p:ph type="ftr" sz="quarter" idx="17"/>
          </p:nvPr>
        </p:nvSpPr>
        <p:spPr/>
        <p:txBody>
          <a:bodyPr/>
          <a:lstStyle/>
          <a:p>
            <a:endParaRPr lang="en-GB" dirty="0"/>
          </a:p>
        </p:txBody>
      </p:sp>
      <p:sp>
        <p:nvSpPr>
          <p:cNvPr id="12" name="Slide Number Placeholder 11">
            <a:extLst>
              <a:ext uri="{FF2B5EF4-FFF2-40B4-BE49-F238E27FC236}">
                <a16:creationId xmlns:a16="http://schemas.microsoft.com/office/drawing/2014/main" id="{34847279-E04B-28BB-E0FF-145534591142}"/>
              </a:ext>
            </a:extLst>
          </p:cNvPr>
          <p:cNvSpPr>
            <a:spLocks noGrp="1"/>
          </p:cNvSpPr>
          <p:nvPr>
            <p:ph type="sldNum" sz="quarter" idx="18"/>
          </p:nvPr>
        </p:nvSpPr>
        <p:spPr/>
        <p:txBody>
          <a:bodyPr/>
          <a:lstStyle/>
          <a:p>
            <a:fld id="{3A74F2AC-1E9A-41D4-8B35-A069FB343260}" type="slidenum">
              <a:rPr lang="en-GB" smtClean="0"/>
              <a:pPr/>
              <a:t>‹#›</a:t>
            </a:fld>
            <a:endParaRPr lang="en-GB"/>
          </a:p>
        </p:txBody>
      </p:sp>
      <p:sp>
        <p:nvSpPr>
          <p:cNvPr id="9" name="Title 8">
            <a:extLst>
              <a:ext uri="{FF2B5EF4-FFF2-40B4-BE49-F238E27FC236}">
                <a16:creationId xmlns:a16="http://schemas.microsoft.com/office/drawing/2014/main" id="{38E4611C-F265-A7C1-364C-5881F3078779}"/>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6594269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 Column ">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F72F92F-049E-6536-687B-CEB17CDB98CB}"/>
              </a:ext>
            </a:extLst>
          </p:cNvPr>
          <p:cNvSpPr>
            <a:spLocks noGrp="1"/>
          </p:cNvSpPr>
          <p:nvPr>
            <p:ph type="body" idx="1" hasCustomPrompt="1"/>
          </p:nvPr>
        </p:nvSpPr>
        <p:spPr>
          <a:xfrm>
            <a:off x="684211" y="1714501"/>
            <a:ext cx="2525712" cy="850899"/>
          </a:xfrm>
        </p:spPr>
        <p:txBody>
          <a:bodyPr tIns="0" rIns="0" anchor="t">
            <a:normAutofit/>
          </a:bodyPr>
          <a:lstStyle>
            <a:lvl1pPr marL="0" indent="0">
              <a:buNone/>
              <a:defRPr sz="1800" b="1" cap="none"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228600" lvl="0" indent="-228600"/>
            <a:r>
              <a:rPr lang="en-US" dirty="0"/>
              <a:t>Insert heading here</a:t>
            </a:r>
          </a:p>
        </p:txBody>
      </p:sp>
      <p:sp>
        <p:nvSpPr>
          <p:cNvPr id="4" name="Content Placeholder 3">
            <a:extLst>
              <a:ext uri="{FF2B5EF4-FFF2-40B4-BE49-F238E27FC236}">
                <a16:creationId xmlns:a16="http://schemas.microsoft.com/office/drawing/2014/main" id="{4B360BC8-C041-566B-6FDC-C502C9D64A15}"/>
              </a:ext>
            </a:extLst>
          </p:cNvPr>
          <p:cNvSpPr>
            <a:spLocks noGrp="1"/>
          </p:cNvSpPr>
          <p:nvPr>
            <p:ph sz="half" idx="2"/>
          </p:nvPr>
        </p:nvSpPr>
        <p:spPr>
          <a:xfrm>
            <a:off x="685802" y="2565400"/>
            <a:ext cx="2525712" cy="3378201"/>
          </a:xfrm>
          <a:solidFill>
            <a:schemeClr val="accent1"/>
          </a:solidFill>
        </p:spPr>
        <p:txBody>
          <a:bodyPr lIns="180000" tIns="144000" rIns="180000" bIns="144000">
            <a:normAutofit/>
          </a:bodyPr>
          <a:lstStyle>
            <a:lvl1pPr marL="0" indent="0">
              <a:buClr>
                <a:schemeClr val="bg1"/>
              </a:buClr>
              <a:buNone/>
              <a:defRPr sz="1400">
                <a:solidFill>
                  <a:schemeClr val="bg1"/>
                </a:solidFill>
              </a:defRPr>
            </a:lvl1pPr>
            <a:lvl2pPr>
              <a:buClr>
                <a:schemeClr val="bg1"/>
              </a:buClr>
              <a:defRPr sz="1400">
                <a:solidFill>
                  <a:schemeClr val="bg1"/>
                </a:solidFill>
              </a:defRPr>
            </a:lvl2pPr>
            <a:lvl3pPr>
              <a:buClr>
                <a:schemeClr val="bg1"/>
              </a:buClr>
              <a:defRPr sz="1200">
                <a:solidFill>
                  <a:schemeClr val="bg1"/>
                </a:solidFill>
              </a:defRPr>
            </a:lvl3pPr>
            <a:lvl4pPr>
              <a:buClr>
                <a:schemeClr val="bg1"/>
              </a:buClr>
              <a:defRPr sz="1200">
                <a:solidFill>
                  <a:schemeClr val="bg1"/>
                </a:solidFill>
              </a:defRPr>
            </a:lvl4pPr>
            <a:lvl5pPr>
              <a:buClr>
                <a:schemeClr val="bg1"/>
              </a:buClr>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5" name="Text Placeholder 2">
            <a:extLst>
              <a:ext uri="{FF2B5EF4-FFF2-40B4-BE49-F238E27FC236}">
                <a16:creationId xmlns:a16="http://schemas.microsoft.com/office/drawing/2014/main" id="{E8ACFE9F-384D-8B1A-9D0E-8876137976F3}"/>
              </a:ext>
            </a:extLst>
          </p:cNvPr>
          <p:cNvSpPr>
            <a:spLocks noGrp="1"/>
          </p:cNvSpPr>
          <p:nvPr>
            <p:ph type="body" idx="13" hasCustomPrompt="1"/>
          </p:nvPr>
        </p:nvSpPr>
        <p:spPr>
          <a:xfrm>
            <a:off x="3448046" y="1714501"/>
            <a:ext cx="2525712" cy="850899"/>
          </a:xfrm>
        </p:spPr>
        <p:txBody>
          <a:bodyPr tIns="0" rIns="0" anchor="t">
            <a:normAutofit/>
          </a:bodyPr>
          <a:lstStyle>
            <a:lvl1pPr marL="0" indent="0">
              <a:buNone/>
              <a:defRPr sz="1800" b="1" cap="none" spc="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228600" lvl="0" indent="-228600"/>
            <a:r>
              <a:rPr lang="en-US" dirty="0"/>
              <a:t>Insert heading here</a:t>
            </a:r>
          </a:p>
        </p:txBody>
      </p:sp>
      <p:sp>
        <p:nvSpPr>
          <p:cNvPr id="27" name="Text Placeholder 2">
            <a:extLst>
              <a:ext uri="{FF2B5EF4-FFF2-40B4-BE49-F238E27FC236}">
                <a16:creationId xmlns:a16="http://schemas.microsoft.com/office/drawing/2014/main" id="{0E616BFA-EC98-D26B-7761-22ADD13E6F4B}"/>
              </a:ext>
            </a:extLst>
          </p:cNvPr>
          <p:cNvSpPr>
            <a:spLocks noGrp="1"/>
          </p:cNvSpPr>
          <p:nvPr>
            <p:ph type="body" idx="15" hasCustomPrompt="1"/>
          </p:nvPr>
        </p:nvSpPr>
        <p:spPr>
          <a:xfrm>
            <a:off x="6215061" y="1714501"/>
            <a:ext cx="2525712" cy="850899"/>
          </a:xfrm>
        </p:spPr>
        <p:txBody>
          <a:bodyPr tIns="0" rIns="0" anchor="t">
            <a:normAutofit/>
          </a:bodyPr>
          <a:lstStyle>
            <a:lvl1pPr marL="0" indent="0">
              <a:buNone/>
              <a:defRPr sz="1800" b="1" cap="none" spc="0" baseline="0">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228600" lvl="0" indent="-228600"/>
            <a:r>
              <a:rPr lang="en-US" dirty="0"/>
              <a:t>Insert heading here</a:t>
            </a:r>
          </a:p>
        </p:txBody>
      </p:sp>
      <p:sp>
        <p:nvSpPr>
          <p:cNvPr id="29" name="Text Placeholder 2">
            <a:extLst>
              <a:ext uri="{FF2B5EF4-FFF2-40B4-BE49-F238E27FC236}">
                <a16:creationId xmlns:a16="http://schemas.microsoft.com/office/drawing/2014/main" id="{8984B1A7-4340-5D6D-F5D1-D982B155309C}"/>
              </a:ext>
            </a:extLst>
          </p:cNvPr>
          <p:cNvSpPr>
            <a:spLocks noGrp="1"/>
          </p:cNvSpPr>
          <p:nvPr>
            <p:ph type="body" idx="17" hasCustomPrompt="1"/>
          </p:nvPr>
        </p:nvSpPr>
        <p:spPr>
          <a:xfrm>
            <a:off x="8978896" y="1714501"/>
            <a:ext cx="2525712" cy="850899"/>
          </a:xfrm>
        </p:spPr>
        <p:txBody>
          <a:bodyPr tIns="0" rIns="0" anchor="t">
            <a:normAutofit/>
          </a:bodyPr>
          <a:lstStyle>
            <a:lvl1pPr marL="0" indent="0">
              <a:buNone/>
              <a:defRPr sz="1800" b="1" cap="none" spc="0" baseline="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228600" lvl="0" indent="-228600"/>
            <a:r>
              <a:rPr lang="en-US" dirty="0"/>
              <a:t>Insert heading here</a:t>
            </a:r>
          </a:p>
        </p:txBody>
      </p:sp>
      <p:pic>
        <p:nvPicPr>
          <p:cNvPr id="5" name="Graphic 4">
            <a:extLst>
              <a:ext uri="{FF2B5EF4-FFF2-40B4-BE49-F238E27FC236}">
                <a16:creationId xmlns:a16="http://schemas.microsoft.com/office/drawing/2014/main" id="{33AC2BE0-6F5A-4CD9-CCA4-5A71C259BDE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522527" y="6118859"/>
            <a:ext cx="983672" cy="573779"/>
          </a:xfrm>
          <a:prstGeom prst="rect">
            <a:avLst/>
          </a:prstGeom>
        </p:spPr>
      </p:pic>
      <p:grpSp>
        <p:nvGrpSpPr>
          <p:cNvPr id="2" name="Group 1">
            <a:extLst>
              <a:ext uri="{FF2B5EF4-FFF2-40B4-BE49-F238E27FC236}">
                <a16:creationId xmlns:a16="http://schemas.microsoft.com/office/drawing/2014/main" id="{BCDB2F73-00FC-A593-CC32-4CA0369085BC}"/>
              </a:ext>
            </a:extLst>
          </p:cNvPr>
          <p:cNvGrpSpPr/>
          <p:nvPr userDrawn="1"/>
        </p:nvGrpSpPr>
        <p:grpSpPr>
          <a:xfrm>
            <a:off x="11236328" y="0"/>
            <a:ext cx="280986" cy="1282539"/>
            <a:chOff x="11222692" y="155575"/>
            <a:chExt cx="280986" cy="1282539"/>
          </a:xfrm>
          <a:solidFill>
            <a:schemeClr val="accent1"/>
          </a:solidFill>
        </p:grpSpPr>
        <p:pic>
          <p:nvPicPr>
            <p:cNvPr id="6" name="Graphic 5">
              <a:extLst>
                <a:ext uri="{FF2B5EF4-FFF2-40B4-BE49-F238E27FC236}">
                  <a16:creationId xmlns:a16="http://schemas.microsoft.com/office/drawing/2014/main" id="{85EC8C63-899C-96D6-BA01-CC9EB93F791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222692" y="1219569"/>
              <a:ext cx="280986" cy="218545"/>
            </a:xfrm>
            <a:prstGeom prst="rect">
              <a:avLst/>
            </a:prstGeom>
          </p:spPr>
        </p:pic>
        <p:sp>
          <p:nvSpPr>
            <p:cNvPr id="7" name="Rectangle 6">
              <a:extLst>
                <a:ext uri="{FF2B5EF4-FFF2-40B4-BE49-F238E27FC236}">
                  <a16:creationId xmlns:a16="http://schemas.microsoft.com/office/drawing/2014/main" id="{84D23BAF-6E4B-D118-2105-9B3715B3FD8E}"/>
                </a:ext>
              </a:extLst>
            </p:cNvPr>
            <p:cNvSpPr/>
            <p:nvPr userDrawn="1"/>
          </p:nvSpPr>
          <p:spPr>
            <a:xfrm>
              <a:off x="11336200" y="155575"/>
              <a:ext cx="53970" cy="9683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Footer Placeholder 10">
            <a:extLst>
              <a:ext uri="{FF2B5EF4-FFF2-40B4-BE49-F238E27FC236}">
                <a16:creationId xmlns:a16="http://schemas.microsoft.com/office/drawing/2014/main" id="{78AAFA28-B403-36FE-C62D-34465E01B9E8}"/>
              </a:ext>
            </a:extLst>
          </p:cNvPr>
          <p:cNvSpPr>
            <a:spLocks noGrp="1"/>
          </p:cNvSpPr>
          <p:nvPr>
            <p:ph type="ftr" sz="quarter" idx="19"/>
          </p:nvPr>
        </p:nvSpPr>
        <p:spPr/>
        <p:txBody>
          <a:bodyPr/>
          <a:lstStyle/>
          <a:p>
            <a:endParaRPr lang="en-GB" dirty="0"/>
          </a:p>
        </p:txBody>
      </p:sp>
      <p:sp>
        <p:nvSpPr>
          <p:cNvPr id="12" name="Slide Number Placeholder 11">
            <a:extLst>
              <a:ext uri="{FF2B5EF4-FFF2-40B4-BE49-F238E27FC236}">
                <a16:creationId xmlns:a16="http://schemas.microsoft.com/office/drawing/2014/main" id="{B5C5282B-DB52-402A-EF5A-368C216C9AD0}"/>
              </a:ext>
            </a:extLst>
          </p:cNvPr>
          <p:cNvSpPr>
            <a:spLocks noGrp="1"/>
          </p:cNvSpPr>
          <p:nvPr>
            <p:ph type="sldNum" sz="quarter" idx="20"/>
          </p:nvPr>
        </p:nvSpPr>
        <p:spPr/>
        <p:txBody>
          <a:bodyPr/>
          <a:lstStyle/>
          <a:p>
            <a:fld id="{3A74F2AC-1E9A-41D4-8B35-A069FB343260}" type="slidenum">
              <a:rPr lang="en-GB" smtClean="0"/>
              <a:pPr/>
              <a:t>‹#›</a:t>
            </a:fld>
            <a:endParaRPr lang="en-GB"/>
          </a:p>
        </p:txBody>
      </p:sp>
      <p:sp>
        <p:nvSpPr>
          <p:cNvPr id="8" name="Content Placeholder 3">
            <a:extLst>
              <a:ext uri="{FF2B5EF4-FFF2-40B4-BE49-F238E27FC236}">
                <a16:creationId xmlns:a16="http://schemas.microsoft.com/office/drawing/2014/main" id="{E4F2BE18-6782-FF02-8D98-50957ECCDEEA}"/>
              </a:ext>
            </a:extLst>
          </p:cNvPr>
          <p:cNvSpPr>
            <a:spLocks noGrp="1"/>
          </p:cNvSpPr>
          <p:nvPr>
            <p:ph sz="half" idx="21"/>
          </p:nvPr>
        </p:nvSpPr>
        <p:spPr>
          <a:xfrm>
            <a:off x="3448046" y="2565400"/>
            <a:ext cx="2525712" cy="3378201"/>
          </a:xfrm>
          <a:solidFill>
            <a:schemeClr val="accent2"/>
          </a:solidFill>
        </p:spPr>
        <p:txBody>
          <a:bodyPr lIns="180000" tIns="144000" rIns="180000" bIns="144000">
            <a:normAutofit/>
          </a:bodyPr>
          <a:lstStyle>
            <a:lvl1pPr marL="0" indent="0">
              <a:buClr>
                <a:schemeClr val="bg1"/>
              </a:buClr>
              <a:buNone/>
              <a:defRPr sz="1400">
                <a:solidFill>
                  <a:schemeClr val="bg1"/>
                </a:solidFill>
              </a:defRPr>
            </a:lvl1pPr>
            <a:lvl2pPr>
              <a:buClr>
                <a:schemeClr val="bg1"/>
              </a:buClr>
              <a:defRPr sz="1400">
                <a:solidFill>
                  <a:schemeClr val="bg1"/>
                </a:solidFill>
              </a:defRPr>
            </a:lvl2pPr>
            <a:lvl3pPr>
              <a:buClr>
                <a:schemeClr val="bg1"/>
              </a:buClr>
              <a:defRPr sz="1200">
                <a:solidFill>
                  <a:schemeClr val="bg1"/>
                </a:solidFill>
              </a:defRPr>
            </a:lvl3pPr>
            <a:lvl4pPr>
              <a:buClr>
                <a:schemeClr val="bg1"/>
              </a:buClr>
              <a:defRPr sz="1200">
                <a:solidFill>
                  <a:schemeClr val="bg1"/>
                </a:solidFill>
              </a:defRPr>
            </a:lvl4pPr>
            <a:lvl5pPr>
              <a:buClr>
                <a:schemeClr val="bg1"/>
              </a:buClr>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3">
            <a:extLst>
              <a:ext uri="{FF2B5EF4-FFF2-40B4-BE49-F238E27FC236}">
                <a16:creationId xmlns:a16="http://schemas.microsoft.com/office/drawing/2014/main" id="{3ABADCC8-3C30-F97F-C770-8A288F0CAA17}"/>
              </a:ext>
            </a:extLst>
          </p:cNvPr>
          <p:cNvSpPr>
            <a:spLocks noGrp="1"/>
          </p:cNvSpPr>
          <p:nvPr>
            <p:ph sz="half" idx="22"/>
          </p:nvPr>
        </p:nvSpPr>
        <p:spPr>
          <a:xfrm>
            <a:off x="6215061" y="2565400"/>
            <a:ext cx="2525712" cy="3378201"/>
          </a:xfrm>
          <a:solidFill>
            <a:schemeClr val="accent4"/>
          </a:solidFill>
        </p:spPr>
        <p:txBody>
          <a:bodyPr lIns="180000" tIns="144000" rIns="180000" bIns="144000">
            <a:normAutofit/>
          </a:bodyPr>
          <a:lstStyle>
            <a:lvl1pPr marL="0" indent="0">
              <a:buClr>
                <a:schemeClr val="bg1"/>
              </a:buClr>
              <a:buNone/>
              <a:defRPr sz="1400">
                <a:solidFill>
                  <a:schemeClr val="bg1"/>
                </a:solidFill>
              </a:defRPr>
            </a:lvl1pPr>
            <a:lvl2pPr>
              <a:buClr>
                <a:schemeClr val="bg1"/>
              </a:buClr>
              <a:defRPr sz="1400">
                <a:solidFill>
                  <a:schemeClr val="bg1"/>
                </a:solidFill>
              </a:defRPr>
            </a:lvl2pPr>
            <a:lvl3pPr>
              <a:buClr>
                <a:schemeClr val="bg1"/>
              </a:buClr>
              <a:defRPr sz="1200">
                <a:solidFill>
                  <a:schemeClr val="bg1"/>
                </a:solidFill>
              </a:defRPr>
            </a:lvl3pPr>
            <a:lvl4pPr>
              <a:buClr>
                <a:schemeClr val="bg1"/>
              </a:buClr>
              <a:defRPr sz="1200">
                <a:solidFill>
                  <a:schemeClr val="bg1"/>
                </a:solidFill>
              </a:defRPr>
            </a:lvl4pPr>
            <a:lvl5pPr>
              <a:buClr>
                <a:schemeClr val="bg1"/>
              </a:buClr>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3" name="Content Placeholder 3">
            <a:extLst>
              <a:ext uri="{FF2B5EF4-FFF2-40B4-BE49-F238E27FC236}">
                <a16:creationId xmlns:a16="http://schemas.microsoft.com/office/drawing/2014/main" id="{C947E93A-1E9A-AD91-22B5-36802B46C13C}"/>
              </a:ext>
            </a:extLst>
          </p:cNvPr>
          <p:cNvSpPr>
            <a:spLocks noGrp="1"/>
          </p:cNvSpPr>
          <p:nvPr>
            <p:ph sz="half" idx="23"/>
          </p:nvPr>
        </p:nvSpPr>
        <p:spPr>
          <a:xfrm>
            <a:off x="8978896" y="2565400"/>
            <a:ext cx="2525712" cy="3378201"/>
          </a:xfrm>
          <a:solidFill>
            <a:schemeClr val="accent3"/>
          </a:solidFill>
        </p:spPr>
        <p:txBody>
          <a:bodyPr lIns="180000" tIns="144000" rIns="180000" bIns="144000">
            <a:normAutofit/>
          </a:bodyPr>
          <a:lstStyle>
            <a:lvl1pPr marL="0" indent="0">
              <a:buClr>
                <a:schemeClr val="bg1"/>
              </a:buClr>
              <a:buNone/>
              <a:defRPr sz="1400">
                <a:solidFill>
                  <a:schemeClr val="bg1"/>
                </a:solidFill>
              </a:defRPr>
            </a:lvl1pPr>
            <a:lvl2pPr>
              <a:buClr>
                <a:schemeClr val="bg1"/>
              </a:buClr>
              <a:defRPr sz="1400">
                <a:solidFill>
                  <a:schemeClr val="bg1"/>
                </a:solidFill>
              </a:defRPr>
            </a:lvl2pPr>
            <a:lvl3pPr>
              <a:buClr>
                <a:schemeClr val="bg1"/>
              </a:buClr>
              <a:defRPr sz="1200">
                <a:solidFill>
                  <a:schemeClr val="bg1"/>
                </a:solidFill>
              </a:defRPr>
            </a:lvl3pPr>
            <a:lvl4pPr>
              <a:buClr>
                <a:schemeClr val="bg1"/>
              </a:buClr>
              <a:defRPr sz="1200">
                <a:solidFill>
                  <a:schemeClr val="bg1"/>
                </a:solidFill>
              </a:defRPr>
            </a:lvl4pPr>
            <a:lvl5pPr>
              <a:buClr>
                <a:schemeClr val="bg1"/>
              </a:buClr>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itle 13">
            <a:extLst>
              <a:ext uri="{FF2B5EF4-FFF2-40B4-BE49-F238E27FC236}">
                <a16:creationId xmlns:a16="http://schemas.microsoft.com/office/drawing/2014/main" id="{8BC73ED1-5B02-A926-5C29-63A14418CA7D}"/>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0184578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5C2C1ED2-35FC-70A3-3C73-8F0E764B9AB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522527" y="6118859"/>
            <a:ext cx="983672" cy="573779"/>
          </a:xfrm>
          <a:prstGeom prst="rect">
            <a:avLst/>
          </a:prstGeom>
        </p:spPr>
      </p:pic>
      <p:grpSp>
        <p:nvGrpSpPr>
          <p:cNvPr id="3" name="Group 2">
            <a:extLst>
              <a:ext uri="{FF2B5EF4-FFF2-40B4-BE49-F238E27FC236}">
                <a16:creationId xmlns:a16="http://schemas.microsoft.com/office/drawing/2014/main" id="{7B6E1D71-87D1-CA35-D974-CF469DAD0DCA}"/>
              </a:ext>
            </a:extLst>
          </p:cNvPr>
          <p:cNvGrpSpPr/>
          <p:nvPr userDrawn="1"/>
        </p:nvGrpSpPr>
        <p:grpSpPr>
          <a:xfrm>
            <a:off x="11236328" y="0"/>
            <a:ext cx="280986" cy="1282539"/>
            <a:chOff x="11222692" y="155575"/>
            <a:chExt cx="280986" cy="1282539"/>
          </a:xfrm>
          <a:solidFill>
            <a:schemeClr val="accent1"/>
          </a:solidFill>
        </p:grpSpPr>
        <p:pic>
          <p:nvPicPr>
            <p:cNvPr id="6" name="Graphic 5">
              <a:extLst>
                <a:ext uri="{FF2B5EF4-FFF2-40B4-BE49-F238E27FC236}">
                  <a16:creationId xmlns:a16="http://schemas.microsoft.com/office/drawing/2014/main" id="{CF2B530D-5AC4-B67D-54F4-C5AE7D28F72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222692" y="1219569"/>
              <a:ext cx="280986" cy="218545"/>
            </a:xfrm>
            <a:prstGeom prst="rect">
              <a:avLst/>
            </a:prstGeom>
          </p:spPr>
        </p:pic>
        <p:sp>
          <p:nvSpPr>
            <p:cNvPr id="9" name="Rectangle 8">
              <a:extLst>
                <a:ext uri="{FF2B5EF4-FFF2-40B4-BE49-F238E27FC236}">
                  <a16:creationId xmlns:a16="http://schemas.microsoft.com/office/drawing/2014/main" id="{AB018D61-FC9E-6547-5398-CAAC68DC3A70}"/>
                </a:ext>
              </a:extLst>
            </p:cNvPr>
            <p:cNvSpPr/>
            <p:nvPr userDrawn="1"/>
          </p:nvSpPr>
          <p:spPr>
            <a:xfrm>
              <a:off x="11336200" y="155575"/>
              <a:ext cx="53970" cy="9683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Footer Placeholder 6">
            <a:extLst>
              <a:ext uri="{FF2B5EF4-FFF2-40B4-BE49-F238E27FC236}">
                <a16:creationId xmlns:a16="http://schemas.microsoft.com/office/drawing/2014/main" id="{D56AE5E6-0AA8-DA07-A9C4-E41BA8A69B94}"/>
              </a:ext>
            </a:extLst>
          </p:cNvPr>
          <p:cNvSpPr>
            <a:spLocks noGrp="1"/>
          </p:cNvSpPr>
          <p:nvPr>
            <p:ph type="ftr" sz="quarter" idx="10"/>
          </p:nvPr>
        </p:nvSpPr>
        <p:spPr/>
        <p:txBody>
          <a:bodyPr/>
          <a:lstStyle/>
          <a:p>
            <a:endParaRPr lang="en-GB" dirty="0"/>
          </a:p>
        </p:txBody>
      </p:sp>
      <p:sp>
        <p:nvSpPr>
          <p:cNvPr id="10" name="Slide Number Placeholder 9">
            <a:extLst>
              <a:ext uri="{FF2B5EF4-FFF2-40B4-BE49-F238E27FC236}">
                <a16:creationId xmlns:a16="http://schemas.microsoft.com/office/drawing/2014/main" id="{60E35B1E-97FA-37B4-D2BF-1D3794897693}"/>
              </a:ext>
            </a:extLst>
          </p:cNvPr>
          <p:cNvSpPr>
            <a:spLocks noGrp="1"/>
          </p:cNvSpPr>
          <p:nvPr>
            <p:ph type="sldNum" sz="quarter" idx="11"/>
          </p:nvPr>
        </p:nvSpPr>
        <p:spPr/>
        <p:txBody>
          <a:bodyPr/>
          <a:lstStyle/>
          <a:p>
            <a:fld id="{3A74F2AC-1E9A-41D4-8B35-A069FB343260}" type="slidenum">
              <a:rPr lang="en-GB" smtClean="0"/>
              <a:pPr/>
              <a:t>‹#›</a:t>
            </a:fld>
            <a:endParaRPr lang="en-GB"/>
          </a:p>
        </p:txBody>
      </p:sp>
      <p:sp>
        <p:nvSpPr>
          <p:cNvPr id="4" name="Title 3">
            <a:extLst>
              <a:ext uri="{FF2B5EF4-FFF2-40B4-BE49-F238E27FC236}">
                <a16:creationId xmlns:a16="http://schemas.microsoft.com/office/drawing/2014/main" id="{167B5797-69B0-38F3-FC86-D5EDB34720CE}"/>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1360969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4AD7807A-3CC7-ADAE-93DA-86FE6975BA1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522527" y="6118859"/>
            <a:ext cx="983672" cy="573779"/>
          </a:xfrm>
          <a:prstGeom prst="rect">
            <a:avLst/>
          </a:prstGeom>
        </p:spPr>
      </p:pic>
      <p:sp>
        <p:nvSpPr>
          <p:cNvPr id="2" name="Footer Placeholder 1">
            <a:extLst>
              <a:ext uri="{FF2B5EF4-FFF2-40B4-BE49-F238E27FC236}">
                <a16:creationId xmlns:a16="http://schemas.microsoft.com/office/drawing/2014/main" id="{12DA71CF-E883-2B8E-D6CA-BC54AEDC0B30}"/>
              </a:ext>
            </a:extLst>
          </p:cNvPr>
          <p:cNvSpPr>
            <a:spLocks noGrp="1"/>
          </p:cNvSpPr>
          <p:nvPr>
            <p:ph type="ftr" sz="quarter" idx="10"/>
          </p:nvPr>
        </p:nvSpPr>
        <p:spPr/>
        <p:txBody>
          <a:bodyPr/>
          <a:lstStyle/>
          <a:p>
            <a:endParaRPr lang="en-GB" dirty="0"/>
          </a:p>
        </p:txBody>
      </p:sp>
      <p:sp>
        <p:nvSpPr>
          <p:cNvPr id="5" name="Slide Number Placeholder 4">
            <a:extLst>
              <a:ext uri="{FF2B5EF4-FFF2-40B4-BE49-F238E27FC236}">
                <a16:creationId xmlns:a16="http://schemas.microsoft.com/office/drawing/2014/main" id="{DEB72A90-4DF0-77EF-3118-E19CD996B1C4}"/>
              </a:ext>
            </a:extLst>
          </p:cNvPr>
          <p:cNvSpPr>
            <a:spLocks noGrp="1"/>
          </p:cNvSpPr>
          <p:nvPr>
            <p:ph type="sldNum" sz="quarter" idx="11"/>
          </p:nvPr>
        </p:nvSpPr>
        <p:spPr/>
        <p:txBody>
          <a:bodyPr/>
          <a:lstStyle/>
          <a:p>
            <a:fld id="{3A74F2AC-1E9A-41D4-8B35-A069FB343260}" type="slidenum">
              <a:rPr lang="en-GB" smtClean="0"/>
              <a:pPr/>
              <a:t>‹#›</a:t>
            </a:fld>
            <a:endParaRPr lang="en-GB"/>
          </a:p>
        </p:txBody>
      </p:sp>
    </p:spTree>
    <p:extLst>
      <p:ext uri="{BB962C8B-B14F-4D97-AF65-F5344CB8AC3E}">
        <p14:creationId xmlns:p14="http://schemas.microsoft.com/office/powerpoint/2010/main" val="25522450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with Caption ">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BC2B4B00-0827-25C6-BFF9-ADCC9CAC3278}"/>
              </a:ext>
            </a:extLst>
          </p:cNvPr>
          <p:cNvSpPr>
            <a:spLocks noGrp="1"/>
          </p:cNvSpPr>
          <p:nvPr>
            <p:ph type="body" sz="quarter" idx="27"/>
          </p:nvPr>
        </p:nvSpPr>
        <p:spPr>
          <a:xfrm>
            <a:off x="8065830" y="1714500"/>
            <a:ext cx="3432433" cy="4229100"/>
          </a:xfrm>
          <a:prstGeom prst="callout1">
            <a:avLst>
              <a:gd name="adj1" fmla="val -18"/>
              <a:gd name="adj2" fmla="val -54"/>
              <a:gd name="adj3" fmla="val 99955"/>
              <a:gd name="adj4" fmla="val -24"/>
            </a:avLst>
          </a:prstGeom>
          <a:ln w="12700">
            <a:solidFill>
              <a:schemeClr val="bg2"/>
            </a:solidFill>
          </a:ln>
        </p:spPr>
        <p:txBody>
          <a:bodyPr lIns="18000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Content Placeholder 10">
            <a:extLst>
              <a:ext uri="{FF2B5EF4-FFF2-40B4-BE49-F238E27FC236}">
                <a16:creationId xmlns:a16="http://schemas.microsoft.com/office/drawing/2014/main" id="{6616D4C8-5E3C-F0CD-A980-B702104DCF42}"/>
              </a:ext>
            </a:extLst>
          </p:cNvPr>
          <p:cNvSpPr>
            <a:spLocks noGrp="1"/>
          </p:cNvSpPr>
          <p:nvPr>
            <p:ph sz="quarter" idx="13"/>
          </p:nvPr>
        </p:nvSpPr>
        <p:spPr>
          <a:xfrm>
            <a:off x="685801" y="1714500"/>
            <a:ext cx="7134224" cy="42291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grpSp>
        <p:nvGrpSpPr>
          <p:cNvPr id="6" name="Group 5">
            <a:extLst>
              <a:ext uri="{FF2B5EF4-FFF2-40B4-BE49-F238E27FC236}">
                <a16:creationId xmlns:a16="http://schemas.microsoft.com/office/drawing/2014/main" id="{D67CBF95-73ED-4792-E239-EC82B9EC15D9}"/>
              </a:ext>
            </a:extLst>
          </p:cNvPr>
          <p:cNvGrpSpPr/>
          <p:nvPr userDrawn="1"/>
        </p:nvGrpSpPr>
        <p:grpSpPr>
          <a:xfrm>
            <a:off x="11236328" y="0"/>
            <a:ext cx="280986" cy="1282539"/>
            <a:chOff x="11222692" y="155575"/>
            <a:chExt cx="280986" cy="1282539"/>
          </a:xfrm>
          <a:solidFill>
            <a:schemeClr val="accent1"/>
          </a:solidFill>
        </p:grpSpPr>
        <p:pic>
          <p:nvPicPr>
            <p:cNvPr id="8" name="Graphic 7">
              <a:extLst>
                <a:ext uri="{FF2B5EF4-FFF2-40B4-BE49-F238E27FC236}">
                  <a16:creationId xmlns:a16="http://schemas.microsoft.com/office/drawing/2014/main" id="{D1F75D2C-8217-3B87-FABD-22D567F147B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22692" y="1219569"/>
              <a:ext cx="280986" cy="218545"/>
            </a:xfrm>
            <a:prstGeom prst="rect">
              <a:avLst/>
            </a:prstGeom>
          </p:spPr>
        </p:pic>
        <p:sp>
          <p:nvSpPr>
            <p:cNvPr id="11" name="Rectangle 10">
              <a:extLst>
                <a:ext uri="{FF2B5EF4-FFF2-40B4-BE49-F238E27FC236}">
                  <a16:creationId xmlns:a16="http://schemas.microsoft.com/office/drawing/2014/main" id="{856C7176-94A4-5308-B66A-3581FA0628A8}"/>
                </a:ext>
              </a:extLst>
            </p:cNvPr>
            <p:cNvSpPr/>
            <p:nvPr userDrawn="1"/>
          </p:nvSpPr>
          <p:spPr>
            <a:xfrm>
              <a:off x="11336200" y="155575"/>
              <a:ext cx="53970" cy="9683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6" name="Graphic 15">
            <a:extLst>
              <a:ext uri="{FF2B5EF4-FFF2-40B4-BE49-F238E27FC236}">
                <a16:creationId xmlns:a16="http://schemas.microsoft.com/office/drawing/2014/main" id="{0134F656-E849-1361-F987-4AC8102521B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522527" y="6118859"/>
            <a:ext cx="983672" cy="573779"/>
          </a:xfrm>
          <a:prstGeom prst="rect">
            <a:avLst/>
          </a:prstGeom>
        </p:spPr>
      </p:pic>
      <p:sp>
        <p:nvSpPr>
          <p:cNvPr id="2" name="Footer Placeholder 1">
            <a:extLst>
              <a:ext uri="{FF2B5EF4-FFF2-40B4-BE49-F238E27FC236}">
                <a16:creationId xmlns:a16="http://schemas.microsoft.com/office/drawing/2014/main" id="{D45FF388-46FF-A0BD-14B8-B986570D665A}"/>
              </a:ext>
            </a:extLst>
          </p:cNvPr>
          <p:cNvSpPr>
            <a:spLocks noGrp="1"/>
          </p:cNvSpPr>
          <p:nvPr>
            <p:ph type="ftr" sz="quarter" idx="28"/>
          </p:nvPr>
        </p:nvSpPr>
        <p:spPr/>
        <p:txBody>
          <a:bodyPr/>
          <a:lstStyle/>
          <a:p>
            <a:endParaRPr lang="en-GB" dirty="0"/>
          </a:p>
        </p:txBody>
      </p:sp>
      <p:sp>
        <p:nvSpPr>
          <p:cNvPr id="7" name="Slide Number Placeholder 6">
            <a:extLst>
              <a:ext uri="{FF2B5EF4-FFF2-40B4-BE49-F238E27FC236}">
                <a16:creationId xmlns:a16="http://schemas.microsoft.com/office/drawing/2014/main" id="{4C644963-F423-FDE5-7930-96A6B6182B7E}"/>
              </a:ext>
            </a:extLst>
          </p:cNvPr>
          <p:cNvSpPr>
            <a:spLocks noGrp="1"/>
          </p:cNvSpPr>
          <p:nvPr>
            <p:ph type="sldNum" sz="quarter" idx="29"/>
          </p:nvPr>
        </p:nvSpPr>
        <p:spPr/>
        <p:txBody>
          <a:bodyPr/>
          <a:lstStyle/>
          <a:p>
            <a:fld id="{3A74F2AC-1E9A-41D4-8B35-A069FB343260}" type="slidenum">
              <a:rPr lang="en-GB" smtClean="0"/>
              <a:pPr/>
              <a:t>‹#›</a:t>
            </a:fld>
            <a:endParaRPr lang="en-GB"/>
          </a:p>
        </p:txBody>
      </p:sp>
      <p:sp>
        <p:nvSpPr>
          <p:cNvPr id="3" name="Title 2">
            <a:extLst>
              <a:ext uri="{FF2B5EF4-FFF2-40B4-BE49-F238E27FC236}">
                <a16:creationId xmlns:a16="http://schemas.microsoft.com/office/drawing/2014/main" id="{C5453D72-F899-5041-5B64-9F57197A9F1A}"/>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1051032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with Side Panel">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DEDE04F-CC9E-604B-DFC4-C7065E66C0FD}"/>
              </a:ext>
            </a:extLst>
          </p:cNvPr>
          <p:cNvSpPr/>
          <p:nvPr userDrawn="1"/>
        </p:nvSpPr>
        <p:spPr>
          <a:xfrm>
            <a:off x="0" y="0"/>
            <a:ext cx="413385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2482F75-10AC-6FE7-9219-3184AC731D6D}"/>
              </a:ext>
            </a:extLst>
          </p:cNvPr>
          <p:cNvSpPr>
            <a:spLocks noGrp="1"/>
          </p:cNvSpPr>
          <p:nvPr>
            <p:ph type="title" hasCustomPrompt="1"/>
          </p:nvPr>
        </p:nvSpPr>
        <p:spPr>
          <a:xfrm>
            <a:off x="702469" y="914399"/>
            <a:ext cx="2926102" cy="2070101"/>
          </a:xfrm>
        </p:spPr>
        <p:txBody>
          <a:bodyPr lIns="0" anchor="b">
            <a:normAutofit/>
          </a:bodyPr>
          <a:lstStyle>
            <a:lvl1pPr>
              <a:defRPr sz="2800" cap="all" baseline="0">
                <a:solidFill>
                  <a:schemeClr val="accent5"/>
                </a:solidFill>
              </a:defRPr>
            </a:lvl1pPr>
          </a:lstStyle>
          <a:p>
            <a:r>
              <a:rPr lang="en-US" dirty="0"/>
              <a:t>CLICK TO EDIT MASTER TITLE STYLE</a:t>
            </a:r>
            <a:endParaRPr lang="en-GB" dirty="0"/>
          </a:p>
        </p:txBody>
      </p:sp>
      <p:sp>
        <p:nvSpPr>
          <p:cNvPr id="4" name="Text Placeholder 3">
            <a:extLst>
              <a:ext uri="{FF2B5EF4-FFF2-40B4-BE49-F238E27FC236}">
                <a16:creationId xmlns:a16="http://schemas.microsoft.com/office/drawing/2014/main" id="{DED08D95-250F-A8DF-A475-09F05F4988E6}"/>
              </a:ext>
            </a:extLst>
          </p:cNvPr>
          <p:cNvSpPr>
            <a:spLocks noGrp="1"/>
          </p:cNvSpPr>
          <p:nvPr>
            <p:ph type="body" sz="half" idx="2"/>
          </p:nvPr>
        </p:nvSpPr>
        <p:spPr>
          <a:xfrm>
            <a:off x="684213" y="3289301"/>
            <a:ext cx="2944358" cy="2654300"/>
          </a:xfrm>
        </p:spPr>
        <p:txBody>
          <a:bodyPr lIns="0"/>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1" name="Content Placeholder 10">
            <a:extLst>
              <a:ext uri="{FF2B5EF4-FFF2-40B4-BE49-F238E27FC236}">
                <a16:creationId xmlns:a16="http://schemas.microsoft.com/office/drawing/2014/main" id="{DC2DE5C1-36F0-25F7-3DA1-8DBB766FF7EE}"/>
              </a:ext>
            </a:extLst>
          </p:cNvPr>
          <p:cNvSpPr>
            <a:spLocks noGrp="1"/>
          </p:cNvSpPr>
          <p:nvPr>
            <p:ph sz="quarter" idx="13"/>
          </p:nvPr>
        </p:nvSpPr>
        <p:spPr>
          <a:xfrm>
            <a:off x="4818063" y="1714500"/>
            <a:ext cx="6688137" cy="42291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5" name="Graphic 4">
            <a:extLst>
              <a:ext uri="{FF2B5EF4-FFF2-40B4-BE49-F238E27FC236}">
                <a16:creationId xmlns:a16="http://schemas.microsoft.com/office/drawing/2014/main" id="{4B33D141-6119-60AD-5FF9-763AEBC45EB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522527" y="6118859"/>
            <a:ext cx="983672" cy="573779"/>
          </a:xfrm>
          <a:prstGeom prst="rect">
            <a:avLst/>
          </a:prstGeom>
        </p:spPr>
      </p:pic>
      <p:grpSp>
        <p:nvGrpSpPr>
          <p:cNvPr id="3" name="Group 2">
            <a:extLst>
              <a:ext uri="{FF2B5EF4-FFF2-40B4-BE49-F238E27FC236}">
                <a16:creationId xmlns:a16="http://schemas.microsoft.com/office/drawing/2014/main" id="{0D9AE01A-1145-101C-AB07-EFC6A2573961}"/>
              </a:ext>
            </a:extLst>
          </p:cNvPr>
          <p:cNvGrpSpPr/>
          <p:nvPr userDrawn="1"/>
        </p:nvGrpSpPr>
        <p:grpSpPr>
          <a:xfrm>
            <a:off x="11236328" y="0"/>
            <a:ext cx="280986" cy="1282539"/>
            <a:chOff x="11222692" y="155575"/>
            <a:chExt cx="280986" cy="1282539"/>
          </a:xfrm>
          <a:solidFill>
            <a:schemeClr val="accent1"/>
          </a:solidFill>
        </p:grpSpPr>
        <p:pic>
          <p:nvPicPr>
            <p:cNvPr id="9" name="Graphic 8">
              <a:extLst>
                <a:ext uri="{FF2B5EF4-FFF2-40B4-BE49-F238E27FC236}">
                  <a16:creationId xmlns:a16="http://schemas.microsoft.com/office/drawing/2014/main" id="{905640C2-D48E-05F4-4E9E-EFD8460F84D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222692" y="1219569"/>
              <a:ext cx="280986" cy="218545"/>
            </a:xfrm>
            <a:prstGeom prst="rect">
              <a:avLst/>
            </a:prstGeom>
          </p:spPr>
        </p:pic>
        <p:sp>
          <p:nvSpPr>
            <p:cNvPr id="10" name="Rectangle 9">
              <a:extLst>
                <a:ext uri="{FF2B5EF4-FFF2-40B4-BE49-F238E27FC236}">
                  <a16:creationId xmlns:a16="http://schemas.microsoft.com/office/drawing/2014/main" id="{D3260E89-4FF7-8816-23A4-90F67973F9BE}"/>
                </a:ext>
              </a:extLst>
            </p:cNvPr>
            <p:cNvSpPr/>
            <p:nvPr userDrawn="1"/>
          </p:nvSpPr>
          <p:spPr>
            <a:xfrm>
              <a:off x="11336200" y="155575"/>
              <a:ext cx="53970" cy="9683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 name="Footer Placeholder 5">
            <a:extLst>
              <a:ext uri="{FF2B5EF4-FFF2-40B4-BE49-F238E27FC236}">
                <a16:creationId xmlns:a16="http://schemas.microsoft.com/office/drawing/2014/main" id="{A4BF9E5B-3078-4D59-248A-BB045FC561E6}"/>
              </a:ext>
            </a:extLst>
          </p:cNvPr>
          <p:cNvSpPr>
            <a:spLocks noGrp="1"/>
          </p:cNvSpPr>
          <p:nvPr>
            <p:ph type="ftr" sz="quarter" idx="14"/>
          </p:nvPr>
        </p:nvSpPr>
        <p:spPr/>
        <p:txBody>
          <a:bodyPr/>
          <a:lstStyle>
            <a:lvl1pPr>
              <a:defRPr>
                <a:solidFill>
                  <a:schemeClr val="bg1"/>
                </a:solidFill>
              </a:defRPr>
            </a:lvl1pPr>
          </a:lstStyle>
          <a:p>
            <a:endParaRPr lang="en-GB" dirty="0"/>
          </a:p>
        </p:txBody>
      </p:sp>
      <p:sp>
        <p:nvSpPr>
          <p:cNvPr id="13" name="Slide Number Placeholder 12">
            <a:extLst>
              <a:ext uri="{FF2B5EF4-FFF2-40B4-BE49-F238E27FC236}">
                <a16:creationId xmlns:a16="http://schemas.microsoft.com/office/drawing/2014/main" id="{CCB71634-0D08-DB98-5565-08C483E710C9}"/>
              </a:ext>
            </a:extLst>
          </p:cNvPr>
          <p:cNvSpPr>
            <a:spLocks noGrp="1"/>
          </p:cNvSpPr>
          <p:nvPr>
            <p:ph type="sldNum" sz="quarter" idx="15"/>
          </p:nvPr>
        </p:nvSpPr>
        <p:spPr/>
        <p:txBody>
          <a:bodyPr/>
          <a:lstStyle>
            <a:lvl1pPr>
              <a:defRPr>
                <a:solidFill>
                  <a:schemeClr val="bg1"/>
                </a:solidFill>
              </a:defRPr>
            </a:lvl1pPr>
          </a:lstStyle>
          <a:p>
            <a:fld id="{3A74F2AC-1E9A-41D4-8B35-A069FB343260}" type="slidenum">
              <a:rPr lang="en-GB" smtClean="0"/>
              <a:pPr/>
              <a:t>‹#›</a:t>
            </a:fld>
            <a:endParaRPr lang="en-GB" dirty="0"/>
          </a:p>
        </p:txBody>
      </p:sp>
    </p:spTree>
    <p:extLst>
      <p:ext uri="{BB962C8B-B14F-4D97-AF65-F5344CB8AC3E}">
        <p14:creationId xmlns:p14="http://schemas.microsoft.com/office/powerpoint/2010/main" val="17668540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5" name="Picture 4" descr="A picture containing dark&#10;&#10;Description automatically generated">
            <a:extLst>
              <a:ext uri="{FF2B5EF4-FFF2-40B4-BE49-F238E27FC236}">
                <a16:creationId xmlns:a16="http://schemas.microsoft.com/office/drawing/2014/main" id="{D8AA99AB-A73A-CE04-8336-0AEA409C6F1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9525" y="613409"/>
            <a:ext cx="3683015" cy="5822951"/>
          </a:xfrm>
          <a:prstGeom prst="rect">
            <a:avLst/>
          </a:prstGeom>
        </p:spPr>
      </p:pic>
      <p:sp>
        <p:nvSpPr>
          <p:cNvPr id="8" name="Text Placeholder 7">
            <a:extLst>
              <a:ext uri="{FF2B5EF4-FFF2-40B4-BE49-F238E27FC236}">
                <a16:creationId xmlns:a16="http://schemas.microsoft.com/office/drawing/2014/main" id="{BA3281A2-EB54-0225-202E-C6D10220CC99}"/>
              </a:ext>
            </a:extLst>
          </p:cNvPr>
          <p:cNvSpPr>
            <a:spLocks noGrp="1"/>
          </p:cNvSpPr>
          <p:nvPr>
            <p:ph type="body" sz="quarter" idx="12" hasCustomPrompt="1"/>
          </p:nvPr>
        </p:nvSpPr>
        <p:spPr>
          <a:xfrm>
            <a:off x="4370389" y="2194414"/>
            <a:ext cx="5529262" cy="2247899"/>
          </a:xfrm>
        </p:spPr>
        <p:txBody>
          <a:bodyPr rIns="0">
            <a:normAutofit/>
          </a:bodyPr>
          <a:lstStyle>
            <a:lvl1pPr marL="0" indent="0">
              <a:buNone/>
              <a:defRPr sz="2400" b="1">
                <a:latin typeface="+mn-lt"/>
              </a:defRPr>
            </a:lvl1pPr>
          </a:lstStyle>
          <a:p>
            <a:pPr lvl="0"/>
            <a:r>
              <a:rPr lang="en-US" dirty="0"/>
              <a:t>“Click to add quote</a:t>
            </a:r>
            <a:endParaRPr lang="en-GB" dirty="0"/>
          </a:p>
        </p:txBody>
      </p:sp>
      <p:sp>
        <p:nvSpPr>
          <p:cNvPr id="9" name="Text Placeholder 7">
            <a:extLst>
              <a:ext uri="{FF2B5EF4-FFF2-40B4-BE49-F238E27FC236}">
                <a16:creationId xmlns:a16="http://schemas.microsoft.com/office/drawing/2014/main" id="{B4C3E6F5-4928-CEA7-1F9E-D43CAA4A11F0}"/>
              </a:ext>
            </a:extLst>
          </p:cNvPr>
          <p:cNvSpPr>
            <a:spLocks noGrp="1"/>
          </p:cNvSpPr>
          <p:nvPr>
            <p:ph type="body" sz="quarter" idx="13" hasCustomPrompt="1"/>
          </p:nvPr>
        </p:nvSpPr>
        <p:spPr>
          <a:xfrm>
            <a:off x="4370389" y="4442315"/>
            <a:ext cx="5529262" cy="383685"/>
          </a:xfrm>
        </p:spPr>
        <p:txBody>
          <a:bodyPr rIns="0">
            <a:normAutofit/>
          </a:bodyPr>
          <a:lstStyle>
            <a:lvl1pPr marL="0" indent="0">
              <a:buNone/>
              <a:defRPr sz="1400" b="1">
                <a:solidFill>
                  <a:schemeClr val="accent5"/>
                </a:solidFill>
              </a:defRPr>
            </a:lvl1pPr>
          </a:lstStyle>
          <a:p>
            <a:pPr lvl="0"/>
            <a:r>
              <a:rPr lang="en-US" dirty="0"/>
              <a:t>Click to add name / date</a:t>
            </a:r>
            <a:endParaRPr lang="en-GB" dirty="0"/>
          </a:p>
        </p:txBody>
      </p:sp>
      <p:pic>
        <p:nvPicPr>
          <p:cNvPr id="7" name="Graphic 6">
            <a:extLst>
              <a:ext uri="{FF2B5EF4-FFF2-40B4-BE49-F238E27FC236}">
                <a16:creationId xmlns:a16="http://schemas.microsoft.com/office/drawing/2014/main" id="{C1D4EAA8-76F9-D83C-637D-80D3E201727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522527" y="6118859"/>
            <a:ext cx="983672" cy="573779"/>
          </a:xfrm>
          <a:prstGeom prst="rect">
            <a:avLst/>
          </a:prstGeom>
        </p:spPr>
      </p:pic>
      <p:grpSp>
        <p:nvGrpSpPr>
          <p:cNvPr id="2" name="Group 1">
            <a:extLst>
              <a:ext uri="{FF2B5EF4-FFF2-40B4-BE49-F238E27FC236}">
                <a16:creationId xmlns:a16="http://schemas.microsoft.com/office/drawing/2014/main" id="{E8BB5BD5-C991-1940-A6A6-8C91F851A9EF}"/>
              </a:ext>
            </a:extLst>
          </p:cNvPr>
          <p:cNvGrpSpPr/>
          <p:nvPr userDrawn="1"/>
        </p:nvGrpSpPr>
        <p:grpSpPr>
          <a:xfrm>
            <a:off x="11236328" y="0"/>
            <a:ext cx="280986" cy="1282539"/>
            <a:chOff x="11222692" y="155575"/>
            <a:chExt cx="280986" cy="1282539"/>
          </a:xfrm>
          <a:solidFill>
            <a:schemeClr val="accent1"/>
          </a:solidFill>
        </p:grpSpPr>
        <p:pic>
          <p:nvPicPr>
            <p:cNvPr id="6" name="Graphic 5">
              <a:extLst>
                <a:ext uri="{FF2B5EF4-FFF2-40B4-BE49-F238E27FC236}">
                  <a16:creationId xmlns:a16="http://schemas.microsoft.com/office/drawing/2014/main" id="{64A54C69-04EC-842E-F280-EED0E9AD06F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1222692" y="1219569"/>
              <a:ext cx="280986" cy="218545"/>
            </a:xfrm>
            <a:prstGeom prst="rect">
              <a:avLst/>
            </a:prstGeom>
          </p:spPr>
        </p:pic>
        <p:sp>
          <p:nvSpPr>
            <p:cNvPr id="11" name="Rectangle 10">
              <a:extLst>
                <a:ext uri="{FF2B5EF4-FFF2-40B4-BE49-F238E27FC236}">
                  <a16:creationId xmlns:a16="http://schemas.microsoft.com/office/drawing/2014/main" id="{FCBD2C19-7224-FB7A-77CB-2A3A700EB24B}"/>
                </a:ext>
              </a:extLst>
            </p:cNvPr>
            <p:cNvSpPr/>
            <p:nvPr userDrawn="1"/>
          </p:nvSpPr>
          <p:spPr>
            <a:xfrm>
              <a:off x="11336200" y="155575"/>
              <a:ext cx="53970" cy="9683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 name="Footer Placeholder 9">
            <a:extLst>
              <a:ext uri="{FF2B5EF4-FFF2-40B4-BE49-F238E27FC236}">
                <a16:creationId xmlns:a16="http://schemas.microsoft.com/office/drawing/2014/main" id="{D1EED35B-7C56-E56C-FAF1-B42D70310692}"/>
              </a:ext>
            </a:extLst>
          </p:cNvPr>
          <p:cNvSpPr>
            <a:spLocks noGrp="1"/>
          </p:cNvSpPr>
          <p:nvPr>
            <p:ph type="ftr" sz="quarter" idx="14"/>
          </p:nvPr>
        </p:nvSpPr>
        <p:spPr/>
        <p:txBody>
          <a:bodyPr/>
          <a:lstStyle/>
          <a:p>
            <a:endParaRPr lang="en-GB" dirty="0"/>
          </a:p>
        </p:txBody>
      </p:sp>
      <p:sp>
        <p:nvSpPr>
          <p:cNvPr id="12" name="Slide Number Placeholder 11">
            <a:extLst>
              <a:ext uri="{FF2B5EF4-FFF2-40B4-BE49-F238E27FC236}">
                <a16:creationId xmlns:a16="http://schemas.microsoft.com/office/drawing/2014/main" id="{EB08818A-2E47-C71B-4654-720CBD0C912F}"/>
              </a:ext>
            </a:extLst>
          </p:cNvPr>
          <p:cNvSpPr>
            <a:spLocks noGrp="1"/>
          </p:cNvSpPr>
          <p:nvPr>
            <p:ph type="sldNum" sz="quarter" idx="15"/>
          </p:nvPr>
        </p:nvSpPr>
        <p:spPr/>
        <p:txBody>
          <a:bodyPr/>
          <a:lstStyle/>
          <a:p>
            <a:fld id="{3A74F2AC-1E9A-41D4-8B35-A069FB343260}" type="slidenum">
              <a:rPr lang="en-GB" smtClean="0"/>
              <a:pPr/>
              <a:t>‹#›</a:t>
            </a:fld>
            <a:endParaRPr lang="en-GB"/>
          </a:p>
        </p:txBody>
      </p:sp>
    </p:spTree>
    <p:extLst>
      <p:ext uri="{BB962C8B-B14F-4D97-AF65-F5344CB8AC3E}">
        <p14:creationId xmlns:p14="http://schemas.microsoft.com/office/powerpoint/2010/main" val="21586277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Quote 2">
    <p:bg>
      <p:bgPr>
        <a:solidFill>
          <a:schemeClr val="accent2"/>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8BB5BD5-C991-1940-A6A6-8C91F851A9EF}"/>
              </a:ext>
            </a:extLst>
          </p:cNvPr>
          <p:cNvGrpSpPr/>
          <p:nvPr userDrawn="1"/>
        </p:nvGrpSpPr>
        <p:grpSpPr>
          <a:xfrm>
            <a:off x="11236328" y="0"/>
            <a:ext cx="280986" cy="1282539"/>
            <a:chOff x="11222692" y="155575"/>
            <a:chExt cx="280986" cy="1282539"/>
          </a:xfrm>
          <a:solidFill>
            <a:schemeClr val="bg1"/>
          </a:solidFill>
        </p:grpSpPr>
        <p:pic>
          <p:nvPicPr>
            <p:cNvPr id="6" name="Graphic 5">
              <a:extLst>
                <a:ext uri="{FF2B5EF4-FFF2-40B4-BE49-F238E27FC236}">
                  <a16:creationId xmlns:a16="http://schemas.microsoft.com/office/drawing/2014/main" id="{64A54C69-04EC-842E-F280-EED0E9AD06F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22692" y="1219569"/>
              <a:ext cx="280986" cy="218545"/>
            </a:xfrm>
            <a:prstGeom prst="rect">
              <a:avLst/>
            </a:prstGeom>
          </p:spPr>
        </p:pic>
        <p:sp>
          <p:nvSpPr>
            <p:cNvPr id="11" name="Rectangle 10">
              <a:extLst>
                <a:ext uri="{FF2B5EF4-FFF2-40B4-BE49-F238E27FC236}">
                  <a16:creationId xmlns:a16="http://schemas.microsoft.com/office/drawing/2014/main" id="{FCBD2C19-7224-FB7A-77CB-2A3A700EB24B}"/>
                </a:ext>
              </a:extLst>
            </p:cNvPr>
            <p:cNvSpPr/>
            <p:nvPr userDrawn="1"/>
          </p:nvSpPr>
          <p:spPr>
            <a:xfrm>
              <a:off x="11336200" y="155575"/>
              <a:ext cx="53970" cy="9683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 name="Footer Placeholder 9">
            <a:extLst>
              <a:ext uri="{FF2B5EF4-FFF2-40B4-BE49-F238E27FC236}">
                <a16:creationId xmlns:a16="http://schemas.microsoft.com/office/drawing/2014/main" id="{D1EED35B-7C56-E56C-FAF1-B42D70310692}"/>
              </a:ext>
            </a:extLst>
          </p:cNvPr>
          <p:cNvSpPr>
            <a:spLocks noGrp="1"/>
          </p:cNvSpPr>
          <p:nvPr>
            <p:ph type="ftr" sz="quarter" idx="14"/>
          </p:nvPr>
        </p:nvSpPr>
        <p:spPr/>
        <p:txBody>
          <a:bodyPr/>
          <a:lstStyle>
            <a:lvl1pPr>
              <a:defRPr>
                <a:solidFill>
                  <a:schemeClr val="bg1"/>
                </a:solidFill>
              </a:defRPr>
            </a:lvl1pPr>
          </a:lstStyle>
          <a:p>
            <a:endParaRPr lang="en-GB" dirty="0"/>
          </a:p>
        </p:txBody>
      </p:sp>
      <p:sp>
        <p:nvSpPr>
          <p:cNvPr id="12" name="Slide Number Placeholder 11">
            <a:extLst>
              <a:ext uri="{FF2B5EF4-FFF2-40B4-BE49-F238E27FC236}">
                <a16:creationId xmlns:a16="http://schemas.microsoft.com/office/drawing/2014/main" id="{EB08818A-2E47-C71B-4654-720CBD0C912F}"/>
              </a:ext>
            </a:extLst>
          </p:cNvPr>
          <p:cNvSpPr>
            <a:spLocks noGrp="1"/>
          </p:cNvSpPr>
          <p:nvPr>
            <p:ph type="sldNum" sz="quarter" idx="15"/>
          </p:nvPr>
        </p:nvSpPr>
        <p:spPr/>
        <p:txBody>
          <a:bodyPr/>
          <a:lstStyle>
            <a:lvl1pPr>
              <a:defRPr>
                <a:solidFill>
                  <a:schemeClr val="bg1"/>
                </a:solidFill>
              </a:defRPr>
            </a:lvl1pPr>
          </a:lstStyle>
          <a:p>
            <a:fld id="{3A74F2AC-1E9A-41D4-8B35-A069FB343260}" type="slidenum">
              <a:rPr lang="en-GB" smtClean="0"/>
              <a:pPr/>
              <a:t>‹#›</a:t>
            </a:fld>
            <a:endParaRPr lang="en-GB"/>
          </a:p>
        </p:txBody>
      </p:sp>
      <p:pic>
        <p:nvPicPr>
          <p:cNvPr id="4" name="Picture 3">
            <a:extLst>
              <a:ext uri="{FF2B5EF4-FFF2-40B4-BE49-F238E27FC236}">
                <a16:creationId xmlns:a16="http://schemas.microsoft.com/office/drawing/2014/main" id="{AB66D180-9104-4B63-DF4F-7F6BA00B5A7F}"/>
              </a:ext>
            </a:extLst>
          </p:cNvPr>
          <p:cNvPicPr>
            <a:picLocks noChangeAspect="1"/>
          </p:cNvPicPr>
          <p:nvPr userDrawn="1"/>
        </p:nvPicPr>
        <p:blipFill>
          <a:blip r:embed="rId4"/>
          <a:stretch>
            <a:fillRect/>
          </a:stretch>
        </p:blipFill>
        <p:spPr>
          <a:xfrm>
            <a:off x="10522527" y="6118859"/>
            <a:ext cx="983672" cy="573779"/>
          </a:xfrm>
          <a:prstGeom prst="rect">
            <a:avLst/>
          </a:prstGeom>
        </p:spPr>
      </p:pic>
      <p:grpSp>
        <p:nvGrpSpPr>
          <p:cNvPr id="3" name="Group 2">
            <a:extLst>
              <a:ext uri="{FF2B5EF4-FFF2-40B4-BE49-F238E27FC236}">
                <a16:creationId xmlns:a16="http://schemas.microsoft.com/office/drawing/2014/main" id="{51250852-5474-1AD0-AF6A-3C7BFCB55196}"/>
              </a:ext>
            </a:extLst>
          </p:cNvPr>
          <p:cNvGrpSpPr/>
          <p:nvPr userDrawn="1"/>
        </p:nvGrpSpPr>
        <p:grpSpPr>
          <a:xfrm>
            <a:off x="396115" y="1529842"/>
            <a:ext cx="2921000" cy="3798317"/>
            <a:chOff x="473074" y="2811493"/>
            <a:chExt cx="1787526" cy="2324406"/>
          </a:xfrm>
          <a:solidFill>
            <a:schemeClr val="accent5"/>
          </a:solidFill>
        </p:grpSpPr>
        <p:sp>
          <p:nvSpPr>
            <p:cNvPr id="22" name="Freeform: Shape 21">
              <a:extLst>
                <a:ext uri="{FF2B5EF4-FFF2-40B4-BE49-F238E27FC236}">
                  <a16:creationId xmlns:a16="http://schemas.microsoft.com/office/drawing/2014/main" id="{3CF7EA71-474D-FD39-1219-A08B11E68E5E}"/>
                </a:ext>
              </a:extLst>
            </p:cNvPr>
            <p:cNvSpPr/>
            <p:nvPr/>
          </p:nvSpPr>
          <p:spPr>
            <a:xfrm rot="10800000">
              <a:off x="1479550" y="3586295"/>
              <a:ext cx="781050" cy="1549604"/>
            </a:xfrm>
            <a:custGeom>
              <a:avLst/>
              <a:gdLst>
                <a:gd name="connsiteX0" fmla="*/ 190500 w 190500"/>
                <a:gd name="connsiteY0" fmla="*/ 81725 h 377952"/>
                <a:gd name="connsiteX1" fmla="*/ 190500 w 190500"/>
                <a:gd name="connsiteY1" fmla="*/ 0 h 377952"/>
                <a:gd name="connsiteX2" fmla="*/ 0 w 190500"/>
                <a:gd name="connsiteY2" fmla="*/ 187452 h 377952"/>
                <a:gd name="connsiteX3" fmla="*/ 0 w 190500"/>
                <a:gd name="connsiteY3" fmla="*/ 377952 h 377952"/>
                <a:gd name="connsiteX4" fmla="*/ 190500 w 190500"/>
                <a:gd name="connsiteY4" fmla="*/ 377952 h 377952"/>
                <a:gd name="connsiteX5" fmla="*/ 190500 w 190500"/>
                <a:gd name="connsiteY5" fmla="*/ 187452 h 377952"/>
                <a:gd name="connsiteX6" fmla="*/ 81820 w 190500"/>
                <a:gd name="connsiteY6" fmla="*/ 187452 h 377952"/>
                <a:gd name="connsiteX7" fmla="*/ 190500 w 190500"/>
                <a:gd name="connsiteY7" fmla="*/ 81725 h 377952"/>
                <a:gd name="connsiteX8" fmla="*/ 62779 w 190500"/>
                <a:gd name="connsiteY8" fmla="*/ 186919 h 377952"/>
                <a:gd name="connsiteX9" fmla="*/ 62227 w 190500"/>
                <a:gd name="connsiteY9" fmla="*/ 206502 h 377952"/>
                <a:gd name="connsiteX10" fmla="*/ 171450 w 190500"/>
                <a:gd name="connsiteY10" fmla="*/ 206502 h 377952"/>
                <a:gd name="connsiteX11" fmla="*/ 171450 w 190500"/>
                <a:gd name="connsiteY11" fmla="*/ 358902 h 377952"/>
                <a:gd name="connsiteX12" fmla="*/ 19050 w 190500"/>
                <a:gd name="connsiteY12" fmla="*/ 358902 h 377952"/>
                <a:gd name="connsiteX13" fmla="*/ 19050 w 190500"/>
                <a:gd name="connsiteY13" fmla="*/ 187757 h 377952"/>
                <a:gd name="connsiteX14" fmla="*/ 171450 w 190500"/>
                <a:gd name="connsiteY14" fmla="*/ 20117 h 377952"/>
                <a:gd name="connsiteX15" fmla="*/ 171450 w 190500"/>
                <a:gd name="connsiteY15" fmla="*/ 64065 h 377952"/>
                <a:gd name="connsiteX16" fmla="*/ 62779 w 190500"/>
                <a:gd name="connsiteY16" fmla="*/ 186919 h 377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0500" h="377952">
                  <a:moveTo>
                    <a:pt x="190500" y="81725"/>
                  </a:moveTo>
                  <a:lnTo>
                    <a:pt x="190500" y="0"/>
                  </a:lnTo>
                  <a:cubicBezTo>
                    <a:pt x="86469" y="-13"/>
                    <a:pt x="1665" y="83434"/>
                    <a:pt x="0" y="187452"/>
                  </a:cubicBezTo>
                  <a:lnTo>
                    <a:pt x="0" y="377952"/>
                  </a:lnTo>
                  <a:lnTo>
                    <a:pt x="190500" y="377952"/>
                  </a:lnTo>
                  <a:lnTo>
                    <a:pt x="190500" y="187452"/>
                  </a:lnTo>
                  <a:lnTo>
                    <a:pt x="81820" y="187452"/>
                  </a:lnTo>
                  <a:cubicBezTo>
                    <a:pt x="83469" y="128608"/>
                    <a:pt x="131633" y="81753"/>
                    <a:pt x="190500" y="81725"/>
                  </a:cubicBezTo>
                  <a:close/>
                  <a:moveTo>
                    <a:pt x="62779" y="186919"/>
                  </a:moveTo>
                  <a:lnTo>
                    <a:pt x="62227" y="206502"/>
                  </a:lnTo>
                  <a:lnTo>
                    <a:pt x="171450" y="206502"/>
                  </a:lnTo>
                  <a:lnTo>
                    <a:pt x="171450" y="358902"/>
                  </a:lnTo>
                  <a:lnTo>
                    <a:pt x="19050" y="358902"/>
                  </a:lnTo>
                  <a:lnTo>
                    <a:pt x="19050" y="187757"/>
                  </a:lnTo>
                  <a:cubicBezTo>
                    <a:pt x="20817" y="101643"/>
                    <a:pt x="85894" y="30058"/>
                    <a:pt x="171450" y="20117"/>
                  </a:cubicBezTo>
                  <a:lnTo>
                    <a:pt x="171450" y="64065"/>
                  </a:lnTo>
                  <a:cubicBezTo>
                    <a:pt x="110115" y="73038"/>
                    <a:pt x="64199" y="124947"/>
                    <a:pt x="62779" y="186919"/>
                  </a:cubicBezTo>
                  <a:close/>
                </a:path>
              </a:pathLst>
            </a:custGeom>
            <a:grpFill/>
            <a:ln w="9525"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1F62EB29-6BDA-F20F-9120-48B69F6D4C5B}"/>
                </a:ext>
              </a:extLst>
            </p:cNvPr>
            <p:cNvSpPr/>
            <p:nvPr/>
          </p:nvSpPr>
          <p:spPr>
            <a:xfrm>
              <a:off x="473074" y="2811493"/>
              <a:ext cx="781050" cy="1549604"/>
            </a:xfrm>
            <a:custGeom>
              <a:avLst/>
              <a:gdLst>
                <a:gd name="connsiteX0" fmla="*/ 190500 w 190500"/>
                <a:gd name="connsiteY0" fmla="*/ 81725 h 377952"/>
                <a:gd name="connsiteX1" fmla="*/ 190500 w 190500"/>
                <a:gd name="connsiteY1" fmla="*/ 0 h 377952"/>
                <a:gd name="connsiteX2" fmla="*/ 0 w 190500"/>
                <a:gd name="connsiteY2" fmla="*/ 187452 h 377952"/>
                <a:gd name="connsiteX3" fmla="*/ 0 w 190500"/>
                <a:gd name="connsiteY3" fmla="*/ 377952 h 377952"/>
                <a:gd name="connsiteX4" fmla="*/ 190500 w 190500"/>
                <a:gd name="connsiteY4" fmla="*/ 377952 h 377952"/>
                <a:gd name="connsiteX5" fmla="*/ 190500 w 190500"/>
                <a:gd name="connsiteY5" fmla="*/ 187452 h 377952"/>
                <a:gd name="connsiteX6" fmla="*/ 81820 w 190500"/>
                <a:gd name="connsiteY6" fmla="*/ 187452 h 377952"/>
                <a:gd name="connsiteX7" fmla="*/ 190500 w 190500"/>
                <a:gd name="connsiteY7" fmla="*/ 81725 h 377952"/>
                <a:gd name="connsiteX8" fmla="*/ 62779 w 190500"/>
                <a:gd name="connsiteY8" fmla="*/ 186919 h 377952"/>
                <a:gd name="connsiteX9" fmla="*/ 62227 w 190500"/>
                <a:gd name="connsiteY9" fmla="*/ 206502 h 377952"/>
                <a:gd name="connsiteX10" fmla="*/ 171450 w 190500"/>
                <a:gd name="connsiteY10" fmla="*/ 206502 h 377952"/>
                <a:gd name="connsiteX11" fmla="*/ 171450 w 190500"/>
                <a:gd name="connsiteY11" fmla="*/ 358902 h 377952"/>
                <a:gd name="connsiteX12" fmla="*/ 19050 w 190500"/>
                <a:gd name="connsiteY12" fmla="*/ 358902 h 377952"/>
                <a:gd name="connsiteX13" fmla="*/ 19050 w 190500"/>
                <a:gd name="connsiteY13" fmla="*/ 187757 h 377952"/>
                <a:gd name="connsiteX14" fmla="*/ 171450 w 190500"/>
                <a:gd name="connsiteY14" fmla="*/ 20117 h 377952"/>
                <a:gd name="connsiteX15" fmla="*/ 171450 w 190500"/>
                <a:gd name="connsiteY15" fmla="*/ 64065 h 377952"/>
                <a:gd name="connsiteX16" fmla="*/ 62779 w 190500"/>
                <a:gd name="connsiteY16" fmla="*/ 186919 h 377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0500" h="377952">
                  <a:moveTo>
                    <a:pt x="190500" y="81725"/>
                  </a:moveTo>
                  <a:lnTo>
                    <a:pt x="190500" y="0"/>
                  </a:lnTo>
                  <a:cubicBezTo>
                    <a:pt x="86469" y="-13"/>
                    <a:pt x="1665" y="83434"/>
                    <a:pt x="0" y="187452"/>
                  </a:cubicBezTo>
                  <a:lnTo>
                    <a:pt x="0" y="377952"/>
                  </a:lnTo>
                  <a:lnTo>
                    <a:pt x="190500" y="377952"/>
                  </a:lnTo>
                  <a:lnTo>
                    <a:pt x="190500" y="187452"/>
                  </a:lnTo>
                  <a:lnTo>
                    <a:pt x="81820" y="187452"/>
                  </a:lnTo>
                  <a:cubicBezTo>
                    <a:pt x="83469" y="128608"/>
                    <a:pt x="131633" y="81753"/>
                    <a:pt x="190500" y="81725"/>
                  </a:cubicBezTo>
                  <a:close/>
                  <a:moveTo>
                    <a:pt x="62779" y="186919"/>
                  </a:moveTo>
                  <a:lnTo>
                    <a:pt x="62227" y="206502"/>
                  </a:lnTo>
                  <a:lnTo>
                    <a:pt x="171450" y="206502"/>
                  </a:lnTo>
                  <a:lnTo>
                    <a:pt x="171450" y="358902"/>
                  </a:lnTo>
                  <a:lnTo>
                    <a:pt x="19050" y="358902"/>
                  </a:lnTo>
                  <a:lnTo>
                    <a:pt x="19050" y="187757"/>
                  </a:lnTo>
                  <a:cubicBezTo>
                    <a:pt x="20817" y="101643"/>
                    <a:pt x="85894" y="30058"/>
                    <a:pt x="171450" y="20117"/>
                  </a:cubicBezTo>
                  <a:lnTo>
                    <a:pt x="171450" y="64065"/>
                  </a:lnTo>
                  <a:cubicBezTo>
                    <a:pt x="110115" y="73038"/>
                    <a:pt x="64198" y="124947"/>
                    <a:pt x="62779" y="186919"/>
                  </a:cubicBezTo>
                  <a:close/>
                </a:path>
              </a:pathLst>
            </a:custGeom>
            <a:grpFill/>
            <a:ln w="9525" cap="flat">
              <a:noFill/>
              <a:prstDash val="solid"/>
              <a:miter/>
            </a:ln>
          </p:spPr>
          <p:txBody>
            <a:bodyPr rtlCol="0" anchor="ctr"/>
            <a:lstStyle/>
            <a:p>
              <a:endParaRPr lang="en-GB" dirty="0"/>
            </a:p>
          </p:txBody>
        </p:sp>
      </p:grpSp>
      <p:sp>
        <p:nvSpPr>
          <p:cNvPr id="5" name="Text Placeholder 7">
            <a:extLst>
              <a:ext uri="{FF2B5EF4-FFF2-40B4-BE49-F238E27FC236}">
                <a16:creationId xmlns:a16="http://schemas.microsoft.com/office/drawing/2014/main" id="{310760D4-18CB-4013-09C9-F792DBAADD18}"/>
              </a:ext>
            </a:extLst>
          </p:cNvPr>
          <p:cNvSpPr>
            <a:spLocks noGrp="1"/>
          </p:cNvSpPr>
          <p:nvPr>
            <p:ph type="body" sz="quarter" idx="12" hasCustomPrompt="1"/>
          </p:nvPr>
        </p:nvSpPr>
        <p:spPr>
          <a:xfrm>
            <a:off x="4133850" y="2194414"/>
            <a:ext cx="5529263" cy="2247899"/>
          </a:xfrm>
        </p:spPr>
        <p:txBody>
          <a:bodyPr rIns="0">
            <a:normAutofit/>
          </a:bodyPr>
          <a:lstStyle>
            <a:lvl1pPr marL="0" indent="0">
              <a:buNone/>
              <a:defRPr sz="2400" b="1">
                <a:solidFill>
                  <a:schemeClr val="bg1"/>
                </a:solidFill>
                <a:latin typeface="+mn-lt"/>
              </a:defRPr>
            </a:lvl1pPr>
          </a:lstStyle>
          <a:p>
            <a:pPr lvl="0"/>
            <a:r>
              <a:rPr lang="en-US" dirty="0"/>
              <a:t>“Click to add quote</a:t>
            </a:r>
            <a:endParaRPr lang="en-GB" dirty="0"/>
          </a:p>
        </p:txBody>
      </p:sp>
      <p:sp>
        <p:nvSpPr>
          <p:cNvPr id="7" name="Text Placeholder 7">
            <a:extLst>
              <a:ext uri="{FF2B5EF4-FFF2-40B4-BE49-F238E27FC236}">
                <a16:creationId xmlns:a16="http://schemas.microsoft.com/office/drawing/2014/main" id="{1AFCDBBA-D8CC-3BFF-EEA6-90A3B118D1A0}"/>
              </a:ext>
            </a:extLst>
          </p:cNvPr>
          <p:cNvSpPr>
            <a:spLocks noGrp="1"/>
          </p:cNvSpPr>
          <p:nvPr>
            <p:ph type="body" sz="quarter" idx="13" hasCustomPrompt="1"/>
          </p:nvPr>
        </p:nvSpPr>
        <p:spPr>
          <a:xfrm>
            <a:off x="4133850" y="4442315"/>
            <a:ext cx="5529263" cy="383685"/>
          </a:xfrm>
        </p:spPr>
        <p:txBody>
          <a:bodyPr rIns="0">
            <a:normAutofit/>
          </a:bodyPr>
          <a:lstStyle>
            <a:lvl1pPr marL="0" indent="0">
              <a:buNone/>
              <a:defRPr sz="1400" b="1">
                <a:solidFill>
                  <a:schemeClr val="bg1"/>
                </a:solidFill>
              </a:defRPr>
            </a:lvl1pPr>
          </a:lstStyle>
          <a:p>
            <a:pPr lvl="0"/>
            <a:r>
              <a:rPr lang="en-US" dirty="0"/>
              <a:t>Click to add name / date</a:t>
            </a:r>
            <a:endParaRPr lang="en-GB" dirty="0"/>
          </a:p>
        </p:txBody>
      </p:sp>
    </p:spTree>
    <p:extLst>
      <p:ext uri="{BB962C8B-B14F-4D97-AF65-F5344CB8AC3E}">
        <p14:creationId xmlns:p14="http://schemas.microsoft.com/office/powerpoint/2010/main" val="15905095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Phase Layout">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AF6E181-E5D4-FE6C-E4D5-F0841C8003AC}"/>
              </a:ext>
            </a:extLst>
          </p:cNvPr>
          <p:cNvGrpSpPr/>
          <p:nvPr userDrawn="1"/>
        </p:nvGrpSpPr>
        <p:grpSpPr>
          <a:xfrm>
            <a:off x="-38101" y="1714500"/>
            <a:ext cx="12268201" cy="5172074"/>
            <a:chOff x="-38101" y="1714500"/>
            <a:chExt cx="12268201" cy="4013147"/>
          </a:xfrm>
        </p:grpSpPr>
        <p:sp>
          <p:nvSpPr>
            <p:cNvPr id="5" name="Rectangle 4">
              <a:extLst>
                <a:ext uri="{FF2B5EF4-FFF2-40B4-BE49-F238E27FC236}">
                  <a16:creationId xmlns:a16="http://schemas.microsoft.com/office/drawing/2014/main" id="{D373587E-5882-79A4-6830-DB321C87E463}"/>
                </a:ext>
              </a:extLst>
            </p:cNvPr>
            <p:cNvSpPr/>
            <p:nvPr userDrawn="1"/>
          </p:nvSpPr>
          <p:spPr>
            <a:xfrm>
              <a:off x="-38100" y="1714500"/>
              <a:ext cx="6134100" cy="1995488"/>
            </a:xfrm>
            <a:prstGeom prst="rect">
              <a:avLst/>
            </a:prstGeom>
            <a:solidFill>
              <a:schemeClr val="accent3"/>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71A35982-6584-6162-1263-0A79C87F4697}"/>
                </a:ext>
              </a:extLst>
            </p:cNvPr>
            <p:cNvSpPr/>
            <p:nvPr userDrawn="1"/>
          </p:nvSpPr>
          <p:spPr>
            <a:xfrm>
              <a:off x="6096000" y="1714500"/>
              <a:ext cx="6134100" cy="1995488"/>
            </a:xfrm>
            <a:prstGeom prst="rect">
              <a:avLst/>
            </a:prstGeom>
            <a:solidFill>
              <a:schemeClr val="accent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A88121B0-5732-CB0C-6BFA-7B9321E9D765}"/>
                </a:ext>
              </a:extLst>
            </p:cNvPr>
            <p:cNvSpPr/>
            <p:nvPr userDrawn="1"/>
          </p:nvSpPr>
          <p:spPr>
            <a:xfrm>
              <a:off x="-38101" y="3709987"/>
              <a:ext cx="6219825" cy="2017660"/>
            </a:xfrm>
            <a:prstGeom prst="rect">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46BF346C-30F2-ED7E-93D6-178A62C415A6}"/>
                </a:ext>
              </a:extLst>
            </p:cNvPr>
            <p:cNvSpPr/>
            <p:nvPr userDrawn="1"/>
          </p:nvSpPr>
          <p:spPr>
            <a:xfrm>
              <a:off x="6096000" y="3709987"/>
              <a:ext cx="6134100" cy="2017660"/>
            </a:xfrm>
            <a:prstGeom prst="rect">
              <a:avLst/>
            </a:prstGeom>
            <a:solidFill>
              <a:schemeClr val="accent4"/>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0" name="Picture 9">
            <a:extLst>
              <a:ext uri="{FF2B5EF4-FFF2-40B4-BE49-F238E27FC236}">
                <a16:creationId xmlns:a16="http://schemas.microsoft.com/office/drawing/2014/main" id="{373A053B-073E-C2DD-9A94-37F792AF136F}"/>
              </a:ext>
            </a:extLst>
          </p:cNvPr>
          <p:cNvPicPr>
            <a:picLocks noChangeAspect="1"/>
          </p:cNvPicPr>
          <p:nvPr userDrawn="1"/>
        </p:nvPicPr>
        <p:blipFill>
          <a:blip r:embed="rId2"/>
          <a:stretch>
            <a:fillRect/>
          </a:stretch>
        </p:blipFill>
        <p:spPr>
          <a:xfrm>
            <a:off x="10522528" y="6118859"/>
            <a:ext cx="983672" cy="573779"/>
          </a:xfrm>
          <a:prstGeom prst="rect">
            <a:avLst/>
          </a:prstGeom>
        </p:spPr>
      </p:pic>
      <p:sp>
        <p:nvSpPr>
          <p:cNvPr id="12" name="Text Placeholder 2">
            <a:extLst>
              <a:ext uri="{FF2B5EF4-FFF2-40B4-BE49-F238E27FC236}">
                <a16:creationId xmlns:a16="http://schemas.microsoft.com/office/drawing/2014/main" id="{01046308-22FE-0D1B-6243-252814E0184D}"/>
              </a:ext>
            </a:extLst>
          </p:cNvPr>
          <p:cNvSpPr>
            <a:spLocks noGrp="1"/>
          </p:cNvSpPr>
          <p:nvPr>
            <p:ph type="body" idx="1" hasCustomPrompt="1"/>
          </p:nvPr>
        </p:nvSpPr>
        <p:spPr>
          <a:xfrm>
            <a:off x="685801" y="1873090"/>
            <a:ext cx="4927599" cy="646331"/>
          </a:xfrm>
        </p:spPr>
        <p:txBody>
          <a:bodyPr anchor="t">
            <a:noAutofit/>
          </a:bodyPr>
          <a:lstStyle>
            <a:lvl1pPr marL="0" indent="0">
              <a:buNone/>
              <a:defRPr sz="1600" b="1" cap="all" spc="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a:t>
            </a:r>
          </a:p>
        </p:txBody>
      </p:sp>
      <p:sp>
        <p:nvSpPr>
          <p:cNvPr id="19" name="Text Placeholder 2">
            <a:extLst>
              <a:ext uri="{FF2B5EF4-FFF2-40B4-BE49-F238E27FC236}">
                <a16:creationId xmlns:a16="http://schemas.microsoft.com/office/drawing/2014/main" id="{C3DE57EE-AB76-0C06-67BE-C43D94027269}"/>
              </a:ext>
            </a:extLst>
          </p:cNvPr>
          <p:cNvSpPr>
            <a:spLocks noGrp="1"/>
          </p:cNvSpPr>
          <p:nvPr>
            <p:ph type="body" idx="12" hasCustomPrompt="1"/>
          </p:nvPr>
        </p:nvSpPr>
        <p:spPr>
          <a:xfrm>
            <a:off x="6597650" y="1873090"/>
            <a:ext cx="4927599" cy="646331"/>
          </a:xfrm>
        </p:spPr>
        <p:txBody>
          <a:bodyPr anchor="t">
            <a:noAutofit/>
          </a:bodyPr>
          <a:lstStyle>
            <a:lvl1pPr marL="0" indent="0">
              <a:buNone/>
              <a:defRPr sz="1600" b="1" cap="all" spc="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a:t>
            </a:r>
          </a:p>
        </p:txBody>
      </p:sp>
      <p:sp>
        <p:nvSpPr>
          <p:cNvPr id="20" name="Text Placeholder 2">
            <a:extLst>
              <a:ext uri="{FF2B5EF4-FFF2-40B4-BE49-F238E27FC236}">
                <a16:creationId xmlns:a16="http://schemas.microsoft.com/office/drawing/2014/main" id="{A14E12DD-4D08-BA70-FC53-65D4B126D1EC}"/>
              </a:ext>
            </a:extLst>
          </p:cNvPr>
          <p:cNvSpPr>
            <a:spLocks noGrp="1"/>
          </p:cNvSpPr>
          <p:nvPr>
            <p:ph type="body" idx="13" hasCustomPrompt="1"/>
          </p:nvPr>
        </p:nvSpPr>
        <p:spPr>
          <a:xfrm>
            <a:off x="685801" y="4410655"/>
            <a:ext cx="4927599" cy="646331"/>
          </a:xfrm>
        </p:spPr>
        <p:txBody>
          <a:bodyPr anchor="t">
            <a:noAutofit/>
          </a:bodyPr>
          <a:lstStyle>
            <a:lvl1pPr marL="0" indent="0">
              <a:buNone/>
              <a:defRPr sz="1600" b="1" cap="all" spc="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a:t>
            </a:r>
          </a:p>
        </p:txBody>
      </p:sp>
      <p:sp>
        <p:nvSpPr>
          <p:cNvPr id="21" name="Text Placeholder 2">
            <a:extLst>
              <a:ext uri="{FF2B5EF4-FFF2-40B4-BE49-F238E27FC236}">
                <a16:creationId xmlns:a16="http://schemas.microsoft.com/office/drawing/2014/main" id="{EF39661C-9FFC-3966-DFF5-3EC05C349697}"/>
              </a:ext>
            </a:extLst>
          </p:cNvPr>
          <p:cNvSpPr>
            <a:spLocks noGrp="1"/>
          </p:cNvSpPr>
          <p:nvPr>
            <p:ph type="body" idx="14" hasCustomPrompt="1"/>
          </p:nvPr>
        </p:nvSpPr>
        <p:spPr>
          <a:xfrm>
            <a:off x="6597650" y="4410655"/>
            <a:ext cx="4927599" cy="646331"/>
          </a:xfrm>
        </p:spPr>
        <p:txBody>
          <a:bodyPr anchor="t">
            <a:noAutofit/>
          </a:bodyPr>
          <a:lstStyle>
            <a:lvl1pPr marL="0" indent="0">
              <a:buNone/>
              <a:defRPr sz="1600" b="1" cap="all" spc="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a:t>
            </a:r>
          </a:p>
        </p:txBody>
      </p:sp>
      <p:sp>
        <p:nvSpPr>
          <p:cNvPr id="24" name="Text Placeholder 23">
            <a:extLst>
              <a:ext uri="{FF2B5EF4-FFF2-40B4-BE49-F238E27FC236}">
                <a16:creationId xmlns:a16="http://schemas.microsoft.com/office/drawing/2014/main" id="{B3561547-413D-2674-0191-6C11A24EE1F7}"/>
              </a:ext>
            </a:extLst>
          </p:cNvPr>
          <p:cNvSpPr>
            <a:spLocks noGrp="1"/>
          </p:cNvSpPr>
          <p:nvPr>
            <p:ph type="body" sz="quarter" idx="15"/>
          </p:nvPr>
        </p:nvSpPr>
        <p:spPr>
          <a:xfrm>
            <a:off x="685800" y="2550028"/>
            <a:ext cx="4927600" cy="1116013"/>
          </a:xfrm>
        </p:spPr>
        <p:txBody>
          <a:bodyPr>
            <a:noAutofit/>
          </a:bodyPr>
          <a:lstStyle>
            <a:lvl1pPr>
              <a:buClr>
                <a:schemeClr val="bg1"/>
              </a:buClr>
              <a:defRPr sz="1600">
                <a:solidFill>
                  <a:schemeClr val="bg1"/>
                </a:solidFill>
              </a:defRPr>
            </a:lvl1pPr>
            <a:lvl2pPr>
              <a:buClr>
                <a:schemeClr val="bg1"/>
              </a:buClr>
              <a:defRPr sz="1400">
                <a:solidFill>
                  <a:schemeClr val="bg1"/>
                </a:solidFill>
              </a:defRPr>
            </a:lvl2pPr>
            <a:lvl3pPr>
              <a:buClr>
                <a:schemeClr val="bg1"/>
              </a:buClr>
              <a:defRPr sz="12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dirty="0"/>
              <a:t>Click to edit Master text styles</a:t>
            </a:r>
          </a:p>
        </p:txBody>
      </p:sp>
      <p:sp>
        <p:nvSpPr>
          <p:cNvPr id="26" name="Text Placeholder 23">
            <a:extLst>
              <a:ext uri="{FF2B5EF4-FFF2-40B4-BE49-F238E27FC236}">
                <a16:creationId xmlns:a16="http://schemas.microsoft.com/office/drawing/2014/main" id="{0D6ACD37-7FF4-F891-DD18-A6D7A5683A5B}"/>
              </a:ext>
            </a:extLst>
          </p:cNvPr>
          <p:cNvSpPr>
            <a:spLocks noGrp="1"/>
          </p:cNvSpPr>
          <p:nvPr>
            <p:ph type="body" sz="quarter" idx="16"/>
          </p:nvPr>
        </p:nvSpPr>
        <p:spPr>
          <a:xfrm>
            <a:off x="6597650" y="2550028"/>
            <a:ext cx="4927600" cy="1116013"/>
          </a:xfrm>
        </p:spPr>
        <p:txBody>
          <a:bodyPr>
            <a:noAutofit/>
          </a:bodyPr>
          <a:lstStyle>
            <a:lvl1pPr>
              <a:buClr>
                <a:schemeClr val="bg1"/>
              </a:buClr>
              <a:defRPr sz="1600">
                <a:solidFill>
                  <a:schemeClr val="bg1"/>
                </a:solidFill>
              </a:defRPr>
            </a:lvl1pPr>
            <a:lvl2pPr>
              <a:buClr>
                <a:schemeClr val="bg1"/>
              </a:buClr>
              <a:defRPr sz="1400">
                <a:solidFill>
                  <a:schemeClr val="bg1"/>
                </a:solidFill>
              </a:defRPr>
            </a:lvl2pPr>
            <a:lvl3pPr>
              <a:buClr>
                <a:schemeClr val="bg1"/>
              </a:buClr>
              <a:defRPr sz="12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dirty="0"/>
              <a:t>Click to edit Master text styles</a:t>
            </a:r>
          </a:p>
        </p:txBody>
      </p:sp>
      <p:sp>
        <p:nvSpPr>
          <p:cNvPr id="27" name="Text Placeholder 23">
            <a:extLst>
              <a:ext uri="{FF2B5EF4-FFF2-40B4-BE49-F238E27FC236}">
                <a16:creationId xmlns:a16="http://schemas.microsoft.com/office/drawing/2014/main" id="{2812F92D-BDDE-A024-66B2-2A1F6D7CF89E}"/>
              </a:ext>
            </a:extLst>
          </p:cNvPr>
          <p:cNvSpPr>
            <a:spLocks noGrp="1"/>
          </p:cNvSpPr>
          <p:nvPr>
            <p:ph type="body" sz="quarter" idx="17"/>
          </p:nvPr>
        </p:nvSpPr>
        <p:spPr>
          <a:xfrm>
            <a:off x="685800" y="5087883"/>
            <a:ext cx="4927600" cy="855717"/>
          </a:xfrm>
        </p:spPr>
        <p:txBody>
          <a:bodyPr>
            <a:noAutofit/>
          </a:bodyPr>
          <a:lstStyle>
            <a:lvl1pPr>
              <a:buClr>
                <a:schemeClr val="bg1"/>
              </a:buClr>
              <a:defRPr sz="1600">
                <a:solidFill>
                  <a:schemeClr val="bg1"/>
                </a:solidFill>
              </a:defRPr>
            </a:lvl1pPr>
            <a:lvl2pPr>
              <a:buClr>
                <a:schemeClr val="bg1"/>
              </a:buClr>
              <a:defRPr sz="1400">
                <a:solidFill>
                  <a:schemeClr val="bg1"/>
                </a:solidFill>
              </a:defRPr>
            </a:lvl2pPr>
            <a:lvl3pPr>
              <a:buClr>
                <a:schemeClr val="bg1"/>
              </a:buClr>
              <a:defRPr sz="12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dirty="0"/>
              <a:t>Click to edit Master text styles</a:t>
            </a:r>
          </a:p>
          <a:p>
            <a:pPr lvl="1"/>
            <a:endParaRPr lang="en-GB" dirty="0"/>
          </a:p>
        </p:txBody>
      </p:sp>
      <p:sp>
        <p:nvSpPr>
          <p:cNvPr id="28" name="Text Placeholder 23">
            <a:extLst>
              <a:ext uri="{FF2B5EF4-FFF2-40B4-BE49-F238E27FC236}">
                <a16:creationId xmlns:a16="http://schemas.microsoft.com/office/drawing/2014/main" id="{15DFA29B-FFD8-1024-C536-AFC2527ADF17}"/>
              </a:ext>
            </a:extLst>
          </p:cNvPr>
          <p:cNvSpPr>
            <a:spLocks noGrp="1"/>
          </p:cNvSpPr>
          <p:nvPr>
            <p:ph type="body" sz="quarter" idx="18"/>
          </p:nvPr>
        </p:nvSpPr>
        <p:spPr>
          <a:xfrm>
            <a:off x="6597650" y="5087883"/>
            <a:ext cx="4927600" cy="855717"/>
          </a:xfrm>
        </p:spPr>
        <p:txBody>
          <a:bodyPr>
            <a:noAutofit/>
          </a:bodyPr>
          <a:lstStyle>
            <a:lvl1pPr>
              <a:buClr>
                <a:schemeClr val="bg1"/>
              </a:buClr>
              <a:defRPr sz="1600">
                <a:solidFill>
                  <a:schemeClr val="bg1"/>
                </a:solidFill>
              </a:defRPr>
            </a:lvl1pPr>
            <a:lvl2pPr>
              <a:buClr>
                <a:schemeClr val="bg1"/>
              </a:buClr>
              <a:defRPr sz="1400">
                <a:solidFill>
                  <a:schemeClr val="bg1"/>
                </a:solidFill>
              </a:defRPr>
            </a:lvl2pPr>
            <a:lvl3pPr>
              <a:buClr>
                <a:schemeClr val="bg1"/>
              </a:buClr>
              <a:defRPr sz="12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dirty="0"/>
              <a:t>Click to edit Master text styles</a:t>
            </a:r>
          </a:p>
          <a:p>
            <a:pPr lvl="1"/>
            <a:endParaRPr lang="en-GB" dirty="0"/>
          </a:p>
        </p:txBody>
      </p:sp>
      <p:grpSp>
        <p:nvGrpSpPr>
          <p:cNvPr id="11" name="Group 10">
            <a:extLst>
              <a:ext uri="{FF2B5EF4-FFF2-40B4-BE49-F238E27FC236}">
                <a16:creationId xmlns:a16="http://schemas.microsoft.com/office/drawing/2014/main" id="{2DB7C304-E0ED-CBBF-04CD-A44CA1DDC7C4}"/>
              </a:ext>
            </a:extLst>
          </p:cNvPr>
          <p:cNvGrpSpPr/>
          <p:nvPr userDrawn="1"/>
        </p:nvGrpSpPr>
        <p:grpSpPr>
          <a:xfrm>
            <a:off x="11236328" y="0"/>
            <a:ext cx="280986" cy="1282539"/>
            <a:chOff x="11222692" y="155575"/>
            <a:chExt cx="280986" cy="1282539"/>
          </a:xfrm>
          <a:solidFill>
            <a:schemeClr val="accent1"/>
          </a:solidFill>
        </p:grpSpPr>
        <p:pic>
          <p:nvPicPr>
            <p:cNvPr id="13" name="Graphic 12">
              <a:extLst>
                <a:ext uri="{FF2B5EF4-FFF2-40B4-BE49-F238E27FC236}">
                  <a16:creationId xmlns:a16="http://schemas.microsoft.com/office/drawing/2014/main" id="{626F555F-BD51-8512-4FF7-3382303B471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222692" y="1219569"/>
              <a:ext cx="280986" cy="218545"/>
            </a:xfrm>
            <a:prstGeom prst="rect">
              <a:avLst/>
            </a:prstGeom>
          </p:spPr>
        </p:pic>
        <p:sp>
          <p:nvSpPr>
            <p:cNvPr id="14" name="Rectangle 13">
              <a:extLst>
                <a:ext uri="{FF2B5EF4-FFF2-40B4-BE49-F238E27FC236}">
                  <a16:creationId xmlns:a16="http://schemas.microsoft.com/office/drawing/2014/main" id="{16EEEEFB-2360-3989-A2BE-1812A0F71010}"/>
                </a:ext>
              </a:extLst>
            </p:cNvPr>
            <p:cNvSpPr/>
            <p:nvPr userDrawn="1"/>
          </p:nvSpPr>
          <p:spPr>
            <a:xfrm>
              <a:off x="11336200" y="155575"/>
              <a:ext cx="53970" cy="9683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Footer Placeholder 14">
            <a:extLst>
              <a:ext uri="{FF2B5EF4-FFF2-40B4-BE49-F238E27FC236}">
                <a16:creationId xmlns:a16="http://schemas.microsoft.com/office/drawing/2014/main" id="{2BF3C1AF-9C7F-67FE-61CF-B368AE24BFD7}"/>
              </a:ext>
            </a:extLst>
          </p:cNvPr>
          <p:cNvSpPr>
            <a:spLocks noGrp="1"/>
          </p:cNvSpPr>
          <p:nvPr>
            <p:ph type="ftr" sz="quarter" idx="19"/>
          </p:nvPr>
        </p:nvSpPr>
        <p:spPr/>
        <p:txBody>
          <a:bodyPr/>
          <a:lstStyle>
            <a:lvl1pPr>
              <a:defRPr>
                <a:solidFill>
                  <a:schemeClr val="bg1"/>
                </a:solidFill>
              </a:defRPr>
            </a:lvl1pPr>
          </a:lstStyle>
          <a:p>
            <a:endParaRPr lang="en-GB" dirty="0"/>
          </a:p>
        </p:txBody>
      </p:sp>
      <p:sp>
        <p:nvSpPr>
          <p:cNvPr id="16" name="Slide Number Placeholder 15">
            <a:extLst>
              <a:ext uri="{FF2B5EF4-FFF2-40B4-BE49-F238E27FC236}">
                <a16:creationId xmlns:a16="http://schemas.microsoft.com/office/drawing/2014/main" id="{BF5B6266-0F0D-D91C-A7B5-809DFD99638B}"/>
              </a:ext>
            </a:extLst>
          </p:cNvPr>
          <p:cNvSpPr>
            <a:spLocks noGrp="1"/>
          </p:cNvSpPr>
          <p:nvPr>
            <p:ph type="sldNum" sz="quarter" idx="20"/>
          </p:nvPr>
        </p:nvSpPr>
        <p:spPr/>
        <p:txBody>
          <a:bodyPr/>
          <a:lstStyle>
            <a:lvl1pPr>
              <a:defRPr>
                <a:solidFill>
                  <a:schemeClr val="bg1"/>
                </a:solidFill>
              </a:defRPr>
            </a:lvl1pPr>
          </a:lstStyle>
          <a:p>
            <a:fld id="{3A74F2AC-1E9A-41D4-8B35-A069FB343260}" type="slidenum">
              <a:rPr lang="en-GB" smtClean="0"/>
              <a:pPr/>
              <a:t>‹#›</a:t>
            </a:fld>
            <a:endParaRPr lang="en-GB" dirty="0"/>
          </a:p>
        </p:txBody>
      </p:sp>
      <p:sp>
        <p:nvSpPr>
          <p:cNvPr id="3" name="Title 2">
            <a:extLst>
              <a:ext uri="{FF2B5EF4-FFF2-40B4-BE49-F238E27FC236}">
                <a16:creationId xmlns:a16="http://schemas.microsoft.com/office/drawing/2014/main" id="{4542DB06-FACB-7821-A97F-92F39FB399CD}"/>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9110391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45963C4-2BE4-8A49-5154-331559506B2A}"/>
              </a:ext>
            </a:extLst>
          </p:cNvPr>
          <p:cNvSpPr>
            <a:spLocks noGrp="1"/>
          </p:cNvSpPr>
          <p:nvPr>
            <p:ph type="pic" idx="1"/>
          </p:nvPr>
        </p:nvSpPr>
        <p:spPr>
          <a:xfrm>
            <a:off x="0" y="0"/>
            <a:ext cx="7135813" cy="6857999"/>
          </a:xfrm>
          <a:solidFill>
            <a:schemeClr val="tx1">
              <a:lumMod val="20000"/>
              <a:lumOff val="80000"/>
            </a:schemeClr>
          </a:solidFill>
        </p:spPr>
        <p:txBody>
          <a:bodyPr bIns="1224000" anchor="ctr">
            <a:normAutofit/>
          </a:bodyPr>
          <a:lstStyle>
            <a:lvl1pPr marL="0" indent="0" algn="ctr">
              <a:buNone/>
              <a:defRPr sz="24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6" name="Text Placeholder 9">
            <a:extLst>
              <a:ext uri="{FF2B5EF4-FFF2-40B4-BE49-F238E27FC236}">
                <a16:creationId xmlns:a16="http://schemas.microsoft.com/office/drawing/2014/main" id="{38F4B474-B193-ADA1-885F-E0D77103A6E2}"/>
              </a:ext>
            </a:extLst>
          </p:cNvPr>
          <p:cNvSpPr>
            <a:spLocks noGrp="1"/>
          </p:cNvSpPr>
          <p:nvPr>
            <p:ph type="body" sz="quarter" idx="14" hasCustomPrompt="1"/>
          </p:nvPr>
        </p:nvSpPr>
        <p:spPr>
          <a:xfrm>
            <a:off x="0" y="5435600"/>
            <a:ext cx="7135813" cy="1422399"/>
          </a:xfrm>
          <a:gradFill flip="none" rotWithShape="1">
            <a:gsLst>
              <a:gs pos="100000">
                <a:srgbClr val="000000">
                  <a:alpha val="0"/>
                </a:srgbClr>
              </a:gs>
              <a:gs pos="0">
                <a:srgbClr val="000000">
                  <a:alpha val="40000"/>
                </a:srgbClr>
              </a:gs>
            </a:gsLst>
            <a:lin ang="16200000" scaled="1"/>
            <a:tileRect/>
          </a:gra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b"/>
          <a:lstStyle>
            <a:lvl1pPr marL="0" indent="0" algn="ctr">
              <a:buNone/>
              <a:defRPr lang="en-US" sz="800" dirty="0" smtClean="0">
                <a:solidFill>
                  <a:schemeClr val="lt1"/>
                </a:solidFill>
              </a:defRPr>
            </a:lvl1pPr>
            <a:lvl2pPr>
              <a:defRPr lang="en-US" dirty="0" smtClean="0">
                <a:solidFill>
                  <a:schemeClr val="lt1"/>
                </a:solidFill>
              </a:defRPr>
            </a:lvl2pPr>
            <a:lvl3pPr>
              <a:defRPr lang="en-US" dirty="0" smtClean="0">
                <a:solidFill>
                  <a:schemeClr val="lt1"/>
                </a:solidFill>
              </a:defRPr>
            </a:lvl3pPr>
            <a:lvl4pPr>
              <a:defRPr lang="en-US" dirty="0" smtClean="0">
                <a:solidFill>
                  <a:schemeClr val="lt1"/>
                </a:solidFill>
              </a:defRPr>
            </a:lvl4pPr>
            <a:lvl5pPr>
              <a:defRPr lang="en-GB" dirty="0">
                <a:solidFill>
                  <a:schemeClr val="lt1"/>
                </a:solidFill>
              </a:defRPr>
            </a:lvl5pPr>
          </a:lstStyle>
          <a:p>
            <a:pPr marL="0" marR="0" lvl="0" indent="0" algn="ctr" defTabSz="457200" rtl="0" eaLnBrk="1" fontAlgn="auto" latinLnBrk="0" hangingPunct="1">
              <a:lnSpc>
                <a:spcPct val="100000"/>
              </a:lnSpc>
              <a:spcBef>
                <a:spcPts val="0"/>
              </a:spcBef>
              <a:spcAft>
                <a:spcPts val="1200"/>
              </a:spcAft>
              <a:buClr>
                <a:schemeClr val="accent1"/>
              </a:buClr>
              <a:buSzTx/>
              <a:buFont typeface="Arial" panose="020B0604020202020204" pitchFamily="34" charset="0"/>
              <a:buNone/>
              <a:tabLst/>
              <a:defRPr/>
            </a:pPr>
            <a:r>
              <a:rPr lang="en-GB" dirty="0"/>
              <a:t>Do not enter text into this placeholder. This will not show up when presenting. </a:t>
            </a:r>
          </a:p>
        </p:txBody>
      </p:sp>
      <p:sp>
        <p:nvSpPr>
          <p:cNvPr id="2" name="Title 1">
            <a:extLst>
              <a:ext uri="{FF2B5EF4-FFF2-40B4-BE49-F238E27FC236}">
                <a16:creationId xmlns:a16="http://schemas.microsoft.com/office/drawing/2014/main" id="{F0A6E472-B38C-C109-1A8A-E3819EF1B603}"/>
              </a:ext>
            </a:extLst>
          </p:cNvPr>
          <p:cNvSpPr>
            <a:spLocks noGrp="1"/>
          </p:cNvSpPr>
          <p:nvPr>
            <p:ph type="title" hasCustomPrompt="1"/>
          </p:nvPr>
        </p:nvSpPr>
        <p:spPr>
          <a:xfrm>
            <a:off x="7820025" y="1722661"/>
            <a:ext cx="3686175" cy="1987327"/>
          </a:xfrm>
        </p:spPr>
        <p:txBody>
          <a:bodyPr lIns="0" anchor="b"/>
          <a:lstStyle>
            <a:lvl1pPr>
              <a:defRPr sz="3200" cap="all" baseline="0"/>
            </a:lvl1pPr>
          </a:lstStyle>
          <a:p>
            <a:r>
              <a:rPr lang="en-US" dirty="0"/>
              <a:t>CLICK TO EDIT MASTER TITLE STYLE</a:t>
            </a:r>
            <a:endParaRPr lang="en-GB" dirty="0"/>
          </a:p>
        </p:txBody>
      </p:sp>
      <p:sp>
        <p:nvSpPr>
          <p:cNvPr id="4" name="Text Placeholder 3">
            <a:extLst>
              <a:ext uri="{FF2B5EF4-FFF2-40B4-BE49-F238E27FC236}">
                <a16:creationId xmlns:a16="http://schemas.microsoft.com/office/drawing/2014/main" id="{29BC8271-20AF-BC16-21DD-D105DCC95FB2}"/>
              </a:ext>
            </a:extLst>
          </p:cNvPr>
          <p:cNvSpPr>
            <a:spLocks noGrp="1"/>
          </p:cNvSpPr>
          <p:nvPr>
            <p:ph type="body" sz="half" idx="2"/>
          </p:nvPr>
        </p:nvSpPr>
        <p:spPr>
          <a:xfrm>
            <a:off x="7820025" y="3956274"/>
            <a:ext cx="3686175" cy="1987327"/>
          </a:xfrm>
        </p:spPr>
        <p:txBody>
          <a:bodyPr lIns="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9" name="Graphic 8">
            <a:extLst>
              <a:ext uri="{FF2B5EF4-FFF2-40B4-BE49-F238E27FC236}">
                <a16:creationId xmlns:a16="http://schemas.microsoft.com/office/drawing/2014/main" id="{01F412B3-1898-9E10-2720-3B2302890D9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522527" y="6118859"/>
            <a:ext cx="983672" cy="573779"/>
          </a:xfrm>
          <a:prstGeom prst="rect">
            <a:avLst/>
          </a:prstGeom>
        </p:spPr>
      </p:pic>
      <p:grpSp>
        <p:nvGrpSpPr>
          <p:cNvPr id="5" name="Group 4">
            <a:extLst>
              <a:ext uri="{FF2B5EF4-FFF2-40B4-BE49-F238E27FC236}">
                <a16:creationId xmlns:a16="http://schemas.microsoft.com/office/drawing/2014/main" id="{4843B916-36BE-6985-EE30-8F683D1D25A0}"/>
              </a:ext>
            </a:extLst>
          </p:cNvPr>
          <p:cNvGrpSpPr/>
          <p:nvPr userDrawn="1"/>
        </p:nvGrpSpPr>
        <p:grpSpPr>
          <a:xfrm>
            <a:off x="11236328" y="0"/>
            <a:ext cx="280986" cy="1282539"/>
            <a:chOff x="11222692" y="155575"/>
            <a:chExt cx="280986" cy="1282539"/>
          </a:xfrm>
          <a:solidFill>
            <a:schemeClr val="accent1"/>
          </a:solidFill>
        </p:grpSpPr>
        <p:pic>
          <p:nvPicPr>
            <p:cNvPr id="8" name="Graphic 7">
              <a:extLst>
                <a:ext uri="{FF2B5EF4-FFF2-40B4-BE49-F238E27FC236}">
                  <a16:creationId xmlns:a16="http://schemas.microsoft.com/office/drawing/2014/main" id="{70B607D0-D082-8223-0ABF-40723A02D7F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222692" y="1219569"/>
              <a:ext cx="280986" cy="218545"/>
            </a:xfrm>
            <a:prstGeom prst="rect">
              <a:avLst/>
            </a:prstGeom>
          </p:spPr>
        </p:pic>
        <p:sp>
          <p:nvSpPr>
            <p:cNvPr id="10" name="Rectangle 9">
              <a:extLst>
                <a:ext uri="{FF2B5EF4-FFF2-40B4-BE49-F238E27FC236}">
                  <a16:creationId xmlns:a16="http://schemas.microsoft.com/office/drawing/2014/main" id="{D4B18141-557E-CF6B-12DA-9D8967356DEF}"/>
                </a:ext>
              </a:extLst>
            </p:cNvPr>
            <p:cNvSpPr/>
            <p:nvPr userDrawn="1"/>
          </p:nvSpPr>
          <p:spPr>
            <a:xfrm>
              <a:off x="11336200" y="155575"/>
              <a:ext cx="53970" cy="9683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Footer Placeholder 10">
            <a:extLst>
              <a:ext uri="{FF2B5EF4-FFF2-40B4-BE49-F238E27FC236}">
                <a16:creationId xmlns:a16="http://schemas.microsoft.com/office/drawing/2014/main" id="{DF53666F-315E-2AE5-5FBF-9CDB2F9DB04A}"/>
              </a:ext>
            </a:extLst>
          </p:cNvPr>
          <p:cNvSpPr>
            <a:spLocks noGrp="1"/>
          </p:cNvSpPr>
          <p:nvPr>
            <p:ph type="ftr" sz="quarter" idx="10"/>
          </p:nvPr>
        </p:nvSpPr>
        <p:spPr/>
        <p:txBody>
          <a:bodyPr/>
          <a:lstStyle>
            <a:lvl1pPr>
              <a:defRPr>
                <a:solidFill>
                  <a:schemeClr val="bg1"/>
                </a:solidFill>
              </a:defRPr>
            </a:lvl1pPr>
          </a:lstStyle>
          <a:p>
            <a:endParaRPr lang="en-GB" dirty="0"/>
          </a:p>
        </p:txBody>
      </p:sp>
      <p:sp>
        <p:nvSpPr>
          <p:cNvPr id="12" name="Slide Number Placeholder 11">
            <a:extLst>
              <a:ext uri="{FF2B5EF4-FFF2-40B4-BE49-F238E27FC236}">
                <a16:creationId xmlns:a16="http://schemas.microsoft.com/office/drawing/2014/main" id="{C5B956D2-FF6B-FB30-5391-B39DA67FC04D}"/>
              </a:ext>
            </a:extLst>
          </p:cNvPr>
          <p:cNvSpPr>
            <a:spLocks noGrp="1"/>
          </p:cNvSpPr>
          <p:nvPr>
            <p:ph type="sldNum" sz="quarter" idx="11"/>
          </p:nvPr>
        </p:nvSpPr>
        <p:spPr/>
        <p:txBody>
          <a:bodyPr/>
          <a:lstStyle>
            <a:lvl1pPr>
              <a:defRPr>
                <a:solidFill>
                  <a:schemeClr val="bg1"/>
                </a:solidFill>
              </a:defRPr>
            </a:lvl1pPr>
          </a:lstStyle>
          <a:p>
            <a:fld id="{3A74F2AC-1E9A-41D4-8B35-A069FB343260}" type="slidenum">
              <a:rPr lang="en-GB" smtClean="0"/>
              <a:pPr/>
              <a:t>‹#›</a:t>
            </a:fld>
            <a:endParaRPr lang="en-GB" dirty="0"/>
          </a:p>
        </p:txBody>
      </p:sp>
      <p:grpSp>
        <p:nvGrpSpPr>
          <p:cNvPr id="7" name="Group 6">
            <a:extLst>
              <a:ext uri="{FF2B5EF4-FFF2-40B4-BE49-F238E27FC236}">
                <a16:creationId xmlns:a16="http://schemas.microsoft.com/office/drawing/2014/main" id="{C7627C47-D7CF-5D6D-0DA2-D56D875DAA11}"/>
              </a:ext>
            </a:extLst>
          </p:cNvPr>
          <p:cNvGrpSpPr/>
          <p:nvPr userDrawn="1"/>
        </p:nvGrpSpPr>
        <p:grpSpPr>
          <a:xfrm>
            <a:off x="-1518920" y="0"/>
            <a:ext cx="1248590" cy="3843947"/>
            <a:chOff x="-2206171" y="0"/>
            <a:chExt cx="1973942" cy="3614166"/>
          </a:xfrm>
        </p:grpSpPr>
        <p:sp>
          <p:nvSpPr>
            <p:cNvPr id="13" name="Rectangle 12">
              <a:extLst>
                <a:ext uri="{FF2B5EF4-FFF2-40B4-BE49-F238E27FC236}">
                  <a16:creationId xmlns:a16="http://schemas.microsoft.com/office/drawing/2014/main" id="{186A5F66-43F3-AA4A-39B3-CCB4BB3C3013}"/>
                </a:ext>
              </a:extLst>
            </p:cNvPr>
            <p:cNvSpPr/>
            <p:nvPr/>
          </p:nvSpPr>
          <p:spPr>
            <a:xfrm>
              <a:off x="-2206171" y="0"/>
              <a:ext cx="1973942" cy="2757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800" b="1" dirty="0"/>
                <a:t>TEMPLATE TIPS</a:t>
              </a:r>
            </a:p>
          </p:txBody>
        </p:sp>
        <p:sp>
          <p:nvSpPr>
            <p:cNvPr id="14" name="Rectangle 13">
              <a:extLst>
                <a:ext uri="{FF2B5EF4-FFF2-40B4-BE49-F238E27FC236}">
                  <a16:creationId xmlns:a16="http://schemas.microsoft.com/office/drawing/2014/main" id="{F749C2E6-9B7A-F9FC-F1C2-213371FBF837}"/>
                </a:ext>
              </a:extLst>
            </p:cNvPr>
            <p:cNvSpPr/>
            <p:nvPr/>
          </p:nvSpPr>
          <p:spPr>
            <a:xfrm>
              <a:off x="-2206171" y="275773"/>
              <a:ext cx="1973942" cy="33383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t"/>
            <a:lstStyle/>
            <a:p>
              <a:r>
                <a:rPr lang="en-GB" sz="900" dirty="0">
                  <a:solidFill>
                    <a:schemeClr val="tx1"/>
                  </a:solidFill>
                </a:rPr>
                <a:t>This slide uses a gradient placeholder on the right. Be careful when pasting text into this slide, or applying this layout to an existing layout, as text may automatically snap into the placeholder. If this happens, simply delete the text and reset the slide layout.</a:t>
              </a:r>
            </a:p>
            <a:p>
              <a:endParaRPr lang="en-GB" sz="900" dirty="0">
                <a:solidFill>
                  <a:schemeClr val="tx1"/>
                </a:solidFill>
              </a:endParaRPr>
            </a:p>
            <a:p>
              <a:r>
                <a:rPr lang="en-GB" sz="900" dirty="0">
                  <a:solidFill>
                    <a:schemeClr val="tx1"/>
                  </a:solidFill>
                </a:rPr>
                <a:t>To change pictures, right click the picture and select ‘change picture. </a:t>
              </a:r>
            </a:p>
            <a:p>
              <a:endParaRPr lang="en-GB" sz="900" dirty="0">
                <a:solidFill>
                  <a:schemeClr val="tx1"/>
                </a:solidFill>
              </a:endParaRPr>
            </a:p>
            <a:p>
              <a:r>
                <a:rPr lang="en-GB" sz="900" dirty="0">
                  <a:solidFill>
                    <a:schemeClr val="tx1"/>
                  </a:solidFill>
                </a:rPr>
                <a:t>Clicking reset under the home tab will reset the picture into the correct position.</a:t>
              </a:r>
            </a:p>
            <a:p>
              <a:endParaRPr lang="en-GB" sz="900" dirty="0">
                <a:solidFill>
                  <a:schemeClr val="tx1"/>
                </a:solidFill>
              </a:endParaRPr>
            </a:p>
          </p:txBody>
        </p:sp>
      </p:grpSp>
    </p:spTree>
    <p:extLst>
      <p:ext uri="{BB962C8B-B14F-4D97-AF65-F5344CB8AC3E}">
        <p14:creationId xmlns:p14="http://schemas.microsoft.com/office/powerpoint/2010/main" val="2691814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Thankyou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8044FEA-3420-3365-5C7F-8D55D1AE74E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7999"/>
          </a:xfrm>
          <a:prstGeom prst="rect">
            <a:avLst/>
          </a:prstGeom>
        </p:spPr>
      </p:pic>
      <p:sp>
        <p:nvSpPr>
          <p:cNvPr id="20" name="Freeform: Shape 19">
            <a:extLst>
              <a:ext uri="{FF2B5EF4-FFF2-40B4-BE49-F238E27FC236}">
                <a16:creationId xmlns:a16="http://schemas.microsoft.com/office/drawing/2014/main" id="{4422479C-507E-B87F-5466-445E2536DF4D}"/>
              </a:ext>
            </a:extLst>
          </p:cNvPr>
          <p:cNvSpPr>
            <a:spLocks/>
          </p:cNvSpPr>
          <p:nvPr userDrawn="1"/>
        </p:nvSpPr>
        <p:spPr>
          <a:xfrm>
            <a:off x="0" y="1"/>
            <a:ext cx="12184379" cy="6832602"/>
          </a:xfrm>
          <a:custGeom>
            <a:avLst/>
            <a:gdLst>
              <a:gd name="connsiteX0" fmla="*/ 6871216 w 12184379"/>
              <a:gd name="connsiteY0" fmla="*/ 6386557 h 6832602"/>
              <a:gd name="connsiteX1" fmla="*/ 6954027 w 12184379"/>
              <a:gd name="connsiteY1" fmla="*/ 6832602 h 6832602"/>
              <a:gd name="connsiteX2" fmla="*/ 6676616 w 12184379"/>
              <a:gd name="connsiteY2" fmla="*/ 6832602 h 6832602"/>
              <a:gd name="connsiteX3" fmla="*/ 4641471 w 12184379"/>
              <a:gd name="connsiteY3" fmla="*/ 6386557 h 6832602"/>
              <a:gd name="connsiteX4" fmla="*/ 4837046 w 12184379"/>
              <a:gd name="connsiteY4" fmla="*/ 6832602 h 6832602"/>
              <a:gd name="connsiteX5" fmla="*/ 4558078 w 12184379"/>
              <a:gd name="connsiteY5" fmla="*/ 6832602 h 6832602"/>
              <a:gd name="connsiteX6" fmla="*/ 10994765 w 12184379"/>
              <a:gd name="connsiteY6" fmla="*/ 5475866 h 6832602"/>
              <a:gd name="connsiteX7" fmla="*/ 12184379 w 12184379"/>
              <a:gd name="connsiteY7" fmla="*/ 5475866 h 6832602"/>
              <a:gd name="connsiteX8" fmla="*/ 12184379 w 12184379"/>
              <a:gd name="connsiteY8" fmla="*/ 6832602 h 6832602"/>
              <a:gd name="connsiteX9" fmla="*/ 10994765 w 12184379"/>
              <a:gd name="connsiteY9" fmla="*/ 6832602 h 6832602"/>
              <a:gd name="connsiteX10" fmla="*/ 0 w 12184379"/>
              <a:gd name="connsiteY10" fmla="*/ 0 h 6832602"/>
              <a:gd name="connsiteX11" fmla="*/ 12184379 w 12184379"/>
              <a:gd name="connsiteY11" fmla="*/ 0 h 6832602"/>
              <a:gd name="connsiteX12" fmla="*/ 12184379 w 12184379"/>
              <a:gd name="connsiteY12" fmla="*/ 4542583 h 6832602"/>
              <a:gd name="connsiteX13" fmla="*/ 9341882 w 12184379"/>
              <a:gd name="connsiteY13" fmla="*/ 4542583 h 6832602"/>
              <a:gd name="connsiteX14" fmla="*/ 9341882 w 12184379"/>
              <a:gd name="connsiteY14" fmla="*/ 5475866 h 6832602"/>
              <a:gd name="connsiteX15" fmla="*/ 9808101 w 12184379"/>
              <a:gd name="connsiteY15" fmla="*/ 5475866 h 6832602"/>
              <a:gd name="connsiteX16" fmla="*/ 9808101 w 12184379"/>
              <a:gd name="connsiteY16" fmla="*/ 6832602 h 6832602"/>
              <a:gd name="connsiteX17" fmla="*/ 9240319 w 12184379"/>
              <a:gd name="connsiteY17" fmla="*/ 6832602 h 6832602"/>
              <a:gd name="connsiteX18" fmla="*/ 9240319 w 12184379"/>
              <a:gd name="connsiteY18" fmla="*/ 4542583 h 6832602"/>
              <a:gd name="connsiteX19" fmla="*/ 8110244 w 12184379"/>
              <a:gd name="connsiteY19" fmla="*/ 4542583 h 6832602"/>
              <a:gd name="connsiteX20" fmla="*/ 8110244 w 12184379"/>
              <a:gd name="connsiteY20" fmla="*/ 6832602 h 6832602"/>
              <a:gd name="connsiteX21" fmla="*/ 8008681 w 12184379"/>
              <a:gd name="connsiteY21" fmla="*/ 6832602 h 6832602"/>
              <a:gd name="connsiteX22" fmla="*/ 8008681 w 12184379"/>
              <a:gd name="connsiteY22" fmla="*/ 6433009 h 6832602"/>
              <a:gd name="connsiteX23" fmla="*/ 7993690 w 12184379"/>
              <a:gd name="connsiteY23" fmla="*/ 6351928 h 6832602"/>
              <a:gd name="connsiteX24" fmla="*/ 7656906 w 12184379"/>
              <a:gd name="connsiteY24" fmla="*/ 4542583 h 6832602"/>
              <a:gd name="connsiteX25" fmla="*/ 6525352 w 12184379"/>
              <a:gd name="connsiteY25" fmla="*/ 4542583 h 6832602"/>
              <a:gd name="connsiteX26" fmla="*/ 5758456 w 12184379"/>
              <a:gd name="connsiteY26" fmla="*/ 6379166 h 6832602"/>
              <a:gd name="connsiteX27" fmla="*/ 4991558 w 12184379"/>
              <a:gd name="connsiteY27" fmla="*/ 4542583 h 6832602"/>
              <a:gd name="connsiteX28" fmla="*/ 3854515 w 12184379"/>
              <a:gd name="connsiteY28" fmla="*/ 4542583 h 6832602"/>
              <a:gd name="connsiteX29" fmla="*/ 3428765 w 12184379"/>
              <a:gd name="connsiteY29" fmla="*/ 6832602 h 6832602"/>
              <a:gd name="connsiteX30" fmla="*/ 0 w 12184379"/>
              <a:gd name="connsiteY30" fmla="*/ 6832602 h 683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184379" h="6832602">
                <a:moveTo>
                  <a:pt x="6871216" y="6386557"/>
                </a:moveTo>
                <a:lnTo>
                  <a:pt x="6954027" y="6832602"/>
                </a:lnTo>
                <a:lnTo>
                  <a:pt x="6676616" y="6832602"/>
                </a:lnTo>
                <a:close/>
                <a:moveTo>
                  <a:pt x="4641471" y="6386557"/>
                </a:moveTo>
                <a:lnTo>
                  <a:pt x="4837046" y="6832602"/>
                </a:lnTo>
                <a:lnTo>
                  <a:pt x="4558078" y="6832602"/>
                </a:lnTo>
                <a:close/>
                <a:moveTo>
                  <a:pt x="10994765" y="5475866"/>
                </a:moveTo>
                <a:lnTo>
                  <a:pt x="12184379" y="5475866"/>
                </a:lnTo>
                <a:lnTo>
                  <a:pt x="12184379" y="6832602"/>
                </a:lnTo>
                <a:lnTo>
                  <a:pt x="10994765" y="6832602"/>
                </a:lnTo>
                <a:close/>
                <a:moveTo>
                  <a:pt x="0" y="0"/>
                </a:moveTo>
                <a:lnTo>
                  <a:pt x="12184379" y="0"/>
                </a:lnTo>
                <a:lnTo>
                  <a:pt x="12184379" y="4542583"/>
                </a:lnTo>
                <a:lnTo>
                  <a:pt x="9341882" y="4542583"/>
                </a:lnTo>
                <a:lnTo>
                  <a:pt x="9341882" y="5475866"/>
                </a:lnTo>
                <a:lnTo>
                  <a:pt x="9808101" y="5475866"/>
                </a:lnTo>
                <a:lnTo>
                  <a:pt x="9808101" y="6832602"/>
                </a:lnTo>
                <a:lnTo>
                  <a:pt x="9240319" y="6832602"/>
                </a:lnTo>
                <a:lnTo>
                  <a:pt x="9240319" y="4542583"/>
                </a:lnTo>
                <a:lnTo>
                  <a:pt x="8110244" y="4542583"/>
                </a:lnTo>
                <a:lnTo>
                  <a:pt x="8110244" y="6832602"/>
                </a:lnTo>
                <a:lnTo>
                  <a:pt x="8008681" y="6832602"/>
                </a:lnTo>
                <a:lnTo>
                  <a:pt x="8008681" y="6433009"/>
                </a:lnTo>
                <a:lnTo>
                  <a:pt x="7993690" y="6351928"/>
                </a:lnTo>
                <a:lnTo>
                  <a:pt x="7656906" y="4542583"/>
                </a:lnTo>
                <a:lnTo>
                  <a:pt x="6525352" y="4542583"/>
                </a:lnTo>
                <a:lnTo>
                  <a:pt x="5758456" y="6379166"/>
                </a:lnTo>
                <a:lnTo>
                  <a:pt x="4991558" y="4542583"/>
                </a:lnTo>
                <a:lnTo>
                  <a:pt x="3854515" y="4542583"/>
                </a:lnTo>
                <a:lnTo>
                  <a:pt x="3428765" y="6832602"/>
                </a:lnTo>
                <a:lnTo>
                  <a:pt x="0" y="6832602"/>
                </a:lnTo>
                <a:close/>
              </a:path>
            </a:pathLst>
          </a:custGeom>
          <a:gradFill flip="none" rotWithShape="1">
            <a:gsLst>
              <a:gs pos="97000">
                <a:schemeClr val="bg1">
                  <a:alpha val="45000"/>
                </a:schemeClr>
              </a:gs>
              <a:gs pos="29000">
                <a:schemeClr val="bg1">
                  <a:alpha val="0"/>
                </a:schemeClr>
              </a:gs>
            </a:gsLst>
            <a:lin ang="13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5" name="Title 1">
            <a:extLst>
              <a:ext uri="{FF2B5EF4-FFF2-40B4-BE49-F238E27FC236}">
                <a16:creationId xmlns:a16="http://schemas.microsoft.com/office/drawing/2014/main" id="{75D1128D-FD75-0B04-8503-C11BB85DA3BD}"/>
              </a:ext>
            </a:extLst>
          </p:cNvPr>
          <p:cNvSpPr>
            <a:spLocks noGrp="1"/>
          </p:cNvSpPr>
          <p:nvPr>
            <p:ph type="ctrTitle" hasCustomPrompt="1"/>
          </p:nvPr>
        </p:nvSpPr>
        <p:spPr>
          <a:xfrm>
            <a:off x="685800" y="1071272"/>
            <a:ext cx="8054975" cy="1531200"/>
          </a:xfrm>
        </p:spPr>
        <p:txBody>
          <a:bodyPr lIns="0" anchor="b">
            <a:normAutofit/>
          </a:bodyPr>
          <a:lstStyle>
            <a:lvl1pPr algn="l">
              <a:defRPr sz="4000" cap="all" baseline="0">
                <a:solidFill>
                  <a:schemeClr val="tx1"/>
                </a:solidFill>
              </a:defRPr>
            </a:lvl1pPr>
          </a:lstStyle>
          <a:p>
            <a:r>
              <a:rPr lang="en-US" dirty="0"/>
              <a:t>CLICK TO EDIT MASTER TITLE STYLE</a:t>
            </a:r>
            <a:endParaRPr lang="en-GB" dirty="0"/>
          </a:p>
        </p:txBody>
      </p:sp>
      <p:sp>
        <p:nvSpPr>
          <p:cNvPr id="6" name="Subtitle 2">
            <a:extLst>
              <a:ext uri="{FF2B5EF4-FFF2-40B4-BE49-F238E27FC236}">
                <a16:creationId xmlns:a16="http://schemas.microsoft.com/office/drawing/2014/main" id="{456F01DA-701F-B638-53F9-D766C78FCFD3}"/>
              </a:ext>
            </a:extLst>
          </p:cNvPr>
          <p:cNvSpPr>
            <a:spLocks noGrp="1"/>
          </p:cNvSpPr>
          <p:nvPr>
            <p:ph type="subTitle" idx="1"/>
          </p:nvPr>
        </p:nvSpPr>
        <p:spPr>
          <a:xfrm>
            <a:off x="685799" y="2872468"/>
            <a:ext cx="8054975" cy="879475"/>
          </a:xfrm>
        </p:spPr>
        <p:txBody>
          <a:bodyPr lIns="0">
            <a:normAutofit/>
          </a:bodyPr>
          <a:lstStyle>
            <a:lvl1pPr marL="0" indent="0" algn="l">
              <a:buFont typeface="Arial" panose="020B0604020202020204" pitchFamily="34" charset="0"/>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pic>
        <p:nvPicPr>
          <p:cNvPr id="22" name="Graphic 21">
            <a:extLst>
              <a:ext uri="{FF2B5EF4-FFF2-40B4-BE49-F238E27FC236}">
                <a16:creationId xmlns:a16="http://schemas.microsoft.com/office/drawing/2014/main" id="{D8BC064D-F7A4-E590-C99B-884EE50A150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85798" y="6118859"/>
            <a:ext cx="983672" cy="573779"/>
          </a:xfrm>
          <a:prstGeom prst="rect">
            <a:avLst/>
          </a:prstGeom>
        </p:spPr>
      </p:pic>
    </p:spTree>
    <p:extLst>
      <p:ext uri="{BB962C8B-B14F-4D97-AF65-F5344CB8AC3E}">
        <p14:creationId xmlns:p14="http://schemas.microsoft.com/office/powerpoint/2010/main" val="13592896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 Pictures with Caption">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711FA24-0563-0782-C62A-B9B90404FB63}"/>
              </a:ext>
            </a:extLst>
          </p:cNvPr>
          <p:cNvSpPr>
            <a:spLocks noGrp="1"/>
          </p:cNvSpPr>
          <p:nvPr>
            <p:ph type="pic" sz="quarter" idx="12"/>
          </p:nvPr>
        </p:nvSpPr>
        <p:spPr>
          <a:xfrm>
            <a:off x="693480" y="1714500"/>
            <a:ext cx="3440370" cy="1998000"/>
          </a:xfrm>
          <a:solidFill>
            <a:schemeClr val="tx1">
              <a:lumMod val="20000"/>
              <a:lumOff val="80000"/>
            </a:schemeClr>
          </a:solidFill>
        </p:spPr>
        <p:txBody>
          <a:bodyPr tIns="36000" bIns="936000" anchor="ctr">
            <a:normAutofit/>
          </a:bodyPr>
          <a:lstStyle>
            <a:lvl1pPr marL="0" indent="0" algn="ctr">
              <a:buNone/>
              <a:defRPr sz="1600">
                <a:solidFill>
                  <a:schemeClr val="tx1"/>
                </a:solidFill>
              </a:defRPr>
            </a:lvl1pPr>
          </a:lstStyle>
          <a:p>
            <a:endParaRPr lang="en-GB" dirty="0"/>
          </a:p>
        </p:txBody>
      </p:sp>
      <p:sp>
        <p:nvSpPr>
          <p:cNvPr id="32" name="Picture Placeholder 5">
            <a:extLst>
              <a:ext uri="{FF2B5EF4-FFF2-40B4-BE49-F238E27FC236}">
                <a16:creationId xmlns:a16="http://schemas.microsoft.com/office/drawing/2014/main" id="{CFFAE304-BB3D-417B-0B8F-841F46EB2DAE}"/>
              </a:ext>
            </a:extLst>
          </p:cNvPr>
          <p:cNvSpPr>
            <a:spLocks noGrp="1"/>
          </p:cNvSpPr>
          <p:nvPr>
            <p:ph type="pic" sz="quarter" idx="24"/>
          </p:nvPr>
        </p:nvSpPr>
        <p:spPr>
          <a:xfrm>
            <a:off x="684212" y="3945600"/>
            <a:ext cx="3440370" cy="1998000"/>
          </a:xfrm>
          <a:solidFill>
            <a:schemeClr val="tx1">
              <a:lumMod val="20000"/>
              <a:lumOff val="80000"/>
            </a:schemeClr>
          </a:solidFill>
        </p:spPr>
        <p:txBody>
          <a:bodyPr tIns="36000" bIns="936000" anchor="ctr">
            <a:normAutofit/>
          </a:bodyPr>
          <a:lstStyle>
            <a:lvl1pPr marL="0" indent="0" algn="ctr">
              <a:buNone/>
              <a:defRPr sz="1600">
                <a:solidFill>
                  <a:schemeClr val="tx1"/>
                </a:solidFill>
              </a:defRPr>
            </a:lvl1pPr>
          </a:lstStyle>
          <a:p>
            <a:endParaRPr lang="en-GB" dirty="0"/>
          </a:p>
        </p:txBody>
      </p:sp>
      <p:sp>
        <p:nvSpPr>
          <p:cNvPr id="17" name="Picture Placeholder 5">
            <a:extLst>
              <a:ext uri="{FF2B5EF4-FFF2-40B4-BE49-F238E27FC236}">
                <a16:creationId xmlns:a16="http://schemas.microsoft.com/office/drawing/2014/main" id="{96A5D6E4-D4E0-F004-561F-0F2870A749A0}"/>
              </a:ext>
            </a:extLst>
          </p:cNvPr>
          <p:cNvSpPr>
            <a:spLocks noGrp="1"/>
          </p:cNvSpPr>
          <p:nvPr>
            <p:ph type="pic" sz="quarter" idx="25"/>
          </p:nvPr>
        </p:nvSpPr>
        <p:spPr>
          <a:xfrm>
            <a:off x="4385083" y="1714500"/>
            <a:ext cx="3440370" cy="1998000"/>
          </a:xfrm>
          <a:solidFill>
            <a:schemeClr val="tx1">
              <a:lumMod val="20000"/>
              <a:lumOff val="80000"/>
            </a:schemeClr>
          </a:solidFill>
        </p:spPr>
        <p:txBody>
          <a:bodyPr tIns="36000" bIns="936000" anchor="ctr">
            <a:normAutofit/>
          </a:bodyPr>
          <a:lstStyle>
            <a:lvl1pPr marL="0" indent="0" algn="ctr">
              <a:buNone/>
              <a:defRPr sz="1600">
                <a:solidFill>
                  <a:schemeClr val="tx1"/>
                </a:solidFill>
              </a:defRPr>
            </a:lvl1pPr>
          </a:lstStyle>
          <a:p>
            <a:endParaRPr lang="en-GB" dirty="0"/>
          </a:p>
        </p:txBody>
      </p:sp>
      <p:sp>
        <p:nvSpPr>
          <p:cNvPr id="18" name="Picture Placeholder 5">
            <a:extLst>
              <a:ext uri="{FF2B5EF4-FFF2-40B4-BE49-F238E27FC236}">
                <a16:creationId xmlns:a16="http://schemas.microsoft.com/office/drawing/2014/main" id="{4BA01269-8C0E-4DFA-07E6-6BC063D4470A}"/>
              </a:ext>
            </a:extLst>
          </p:cNvPr>
          <p:cNvSpPr>
            <a:spLocks noGrp="1"/>
          </p:cNvSpPr>
          <p:nvPr>
            <p:ph type="pic" sz="quarter" idx="26"/>
          </p:nvPr>
        </p:nvSpPr>
        <p:spPr>
          <a:xfrm>
            <a:off x="4375815" y="3945600"/>
            <a:ext cx="3440370" cy="1998000"/>
          </a:xfrm>
          <a:solidFill>
            <a:schemeClr val="tx1">
              <a:lumMod val="20000"/>
              <a:lumOff val="80000"/>
            </a:schemeClr>
          </a:solidFill>
        </p:spPr>
        <p:txBody>
          <a:bodyPr tIns="36000" bIns="936000" anchor="ctr">
            <a:normAutofit/>
          </a:bodyPr>
          <a:lstStyle>
            <a:lvl1pPr marL="0" indent="0" algn="ctr">
              <a:buNone/>
              <a:defRPr sz="1600">
                <a:solidFill>
                  <a:schemeClr val="tx1"/>
                </a:solidFill>
              </a:defRPr>
            </a:lvl1pPr>
          </a:lstStyle>
          <a:p>
            <a:endParaRPr lang="en-GB" dirty="0"/>
          </a:p>
        </p:txBody>
      </p:sp>
      <p:sp>
        <p:nvSpPr>
          <p:cNvPr id="9" name="Text Placeholder 8">
            <a:extLst>
              <a:ext uri="{FF2B5EF4-FFF2-40B4-BE49-F238E27FC236}">
                <a16:creationId xmlns:a16="http://schemas.microsoft.com/office/drawing/2014/main" id="{BC2B4B00-0827-25C6-BFF9-ADCC9CAC3278}"/>
              </a:ext>
            </a:extLst>
          </p:cNvPr>
          <p:cNvSpPr>
            <a:spLocks noGrp="1"/>
          </p:cNvSpPr>
          <p:nvPr>
            <p:ph type="body" sz="quarter" idx="27"/>
          </p:nvPr>
        </p:nvSpPr>
        <p:spPr>
          <a:xfrm>
            <a:off x="8065830" y="1714500"/>
            <a:ext cx="3432433" cy="4229100"/>
          </a:xfrm>
          <a:ln w="12700">
            <a:gradFill flip="none" rotWithShape="1">
              <a:gsLst>
                <a:gs pos="99000">
                  <a:schemeClr val="bg1">
                    <a:alpha val="0"/>
                  </a:schemeClr>
                </a:gs>
                <a:gs pos="100000">
                  <a:schemeClr val="bg2"/>
                </a:gs>
              </a:gsLst>
              <a:lin ang="10800000" scaled="1"/>
              <a:tileRect/>
            </a:gradFill>
          </a:ln>
        </p:spPr>
        <p:txBody>
          <a:bodyPr lIns="18000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0" name="Graphic 9">
            <a:extLst>
              <a:ext uri="{FF2B5EF4-FFF2-40B4-BE49-F238E27FC236}">
                <a16:creationId xmlns:a16="http://schemas.microsoft.com/office/drawing/2014/main" id="{12AC8AD2-F77F-A6D8-1521-F3F7AB22911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522527" y="6118859"/>
            <a:ext cx="983672" cy="573779"/>
          </a:xfrm>
          <a:prstGeom prst="rect">
            <a:avLst/>
          </a:prstGeom>
        </p:spPr>
      </p:pic>
      <p:grpSp>
        <p:nvGrpSpPr>
          <p:cNvPr id="5" name="Group 4">
            <a:extLst>
              <a:ext uri="{FF2B5EF4-FFF2-40B4-BE49-F238E27FC236}">
                <a16:creationId xmlns:a16="http://schemas.microsoft.com/office/drawing/2014/main" id="{6E2B3F5D-0152-CE28-4DD5-3A52B1105ADE}"/>
              </a:ext>
            </a:extLst>
          </p:cNvPr>
          <p:cNvGrpSpPr/>
          <p:nvPr userDrawn="1"/>
        </p:nvGrpSpPr>
        <p:grpSpPr>
          <a:xfrm>
            <a:off x="11236328" y="0"/>
            <a:ext cx="280986" cy="1282539"/>
            <a:chOff x="11222692" y="155575"/>
            <a:chExt cx="280986" cy="1282539"/>
          </a:xfrm>
          <a:solidFill>
            <a:schemeClr val="accent1"/>
          </a:solidFill>
        </p:grpSpPr>
        <p:pic>
          <p:nvPicPr>
            <p:cNvPr id="8" name="Graphic 7">
              <a:extLst>
                <a:ext uri="{FF2B5EF4-FFF2-40B4-BE49-F238E27FC236}">
                  <a16:creationId xmlns:a16="http://schemas.microsoft.com/office/drawing/2014/main" id="{8696B160-7594-BCBF-A75F-A1A090E29D0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222692" y="1219569"/>
              <a:ext cx="280986" cy="218545"/>
            </a:xfrm>
            <a:prstGeom prst="rect">
              <a:avLst/>
            </a:prstGeom>
          </p:spPr>
        </p:pic>
        <p:sp>
          <p:nvSpPr>
            <p:cNvPr id="11" name="Rectangle 10">
              <a:extLst>
                <a:ext uri="{FF2B5EF4-FFF2-40B4-BE49-F238E27FC236}">
                  <a16:creationId xmlns:a16="http://schemas.microsoft.com/office/drawing/2014/main" id="{DA0EF868-650B-BC9D-817D-B6E3E1E63043}"/>
                </a:ext>
              </a:extLst>
            </p:cNvPr>
            <p:cNvSpPr/>
            <p:nvPr userDrawn="1"/>
          </p:nvSpPr>
          <p:spPr>
            <a:xfrm>
              <a:off x="11336200" y="155575"/>
              <a:ext cx="53970" cy="9683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Footer Placeholder 6">
            <a:extLst>
              <a:ext uri="{FF2B5EF4-FFF2-40B4-BE49-F238E27FC236}">
                <a16:creationId xmlns:a16="http://schemas.microsoft.com/office/drawing/2014/main" id="{5CB22F13-685E-C312-02B2-71F5C8B5225A}"/>
              </a:ext>
            </a:extLst>
          </p:cNvPr>
          <p:cNvSpPr>
            <a:spLocks noGrp="1"/>
          </p:cNvSpPr>
          <p:nvPr>
            <p:ph type="ftr" sz="quarter" idx="28"/>
          </p:nvPr>
        </p:nvSpPr>
        <p:spPr/>
        <p:txBody>
          <a:bodyPr/>
          <a:lstStyle/>
          <a:p>
            <a:endParaRPr lang="en-GB" dirty="0"/>
          </a:p>
        </p:txBody>
      </p:sp>
      <p:sp>
        <p:nvSpPr>
          <p:cNvPr id="12" name="Slide Number Placeholder 11">
            <a:extLst>
              <a:ext uri="{FF2B5EF4-FFF2-40B4-BE49-F238E27FC236}">
                <a16:creationId xmlns:a16="http://schemas.microsoft.com/office/drawing/2014/main" id="{5ACB44D8-0F4B-F403-7E52-23F1BFBD5438}"/>
              </a:ext>
            </a:extLst>
          </p:cNvPr>
          <p:cNvSpPr>
            <a:spLocks noGrp="1"/>
          </p:cNvSpPr>
          <p:nvPr>
            <p:ph type="sldNum" sz="quarter" idx="29"/>
          </p:nvPr>
        </p:nvSpPr>
        <p:spPr/>
        <p:txBody>
          <a:bodyPr/>
          <a:lstStyle/>
          <a:p>
            <a:fld id="{3A74F2AC-1E9A-41D4-8B35-A069FB343260}" type="slidenum">
              <a:rPr lang="en-GB" smtClean="0"/>
              <a:pPr/>
              <a:t>‹#›</a:t>
            </a:fld>
            <a:endParaRPr lang="en-GB"/>
          </a:p>
        </p:txBody>
      </p:sp>
      <p:sp>
        <p:nvSpPr>
          <p:cNvPr id="3" name="Title 2">
            <a:extLst>
              <a:ext uri="{FF2B5EF4-FFF2-40B4-BE49-F238E27FC236}">
                <a16:creationId xmlns:a16="http://schemas.microsoft.com/office/drawing/2014/main" id="{55253B8B-67E7-6F5F-529B-EE1BD8D1CF32}"/>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103711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 Pictures / 4 Text Panels">
    <p:spTree>
      <p:nvGrpSpPr>
        <p:cNvPr id="1" name=""/>
        <p:cNvGrpSpPr/>
        <p:nvPr/>
      </p:nvGrpSpPr>
      <p:grpSpPr>
        <a:xfrm>
          <a:off x="0" y="0"/>
          <a:ext cx="0" cy="0"/>
          <a:chOff x="0" y="0"/>
          <a:chExt cx="0" cy="0"/>
        </a:xfrm>
      </p:grpSpPr>
      <p:sp>
        <p:nvSpPr>
          <p:cNvPr id="33" name="Text Placeholder 12">
            <a:extLst>
              <a:ext uri="{FF2B5EF4-FFF2-40B4-BE49-F238E27FC236}">
                <a16:creationId xmlns:a16="http://schemas.microsoft.com/office/drawing/2014/main" id="{1519FCF2-EDE0-31C1-8A80-7DDC0EFDB02B}"/>
              </a:ext>
            </a:extLst>
          </p:cNvPr>
          <p:cNvSpPr>
            <a:spLocks noGrp="1"/>
          </p:cNvSpPr>
          <p:nvPr>
            <p:ph type="body" sz="quarter" idx="25"/>
          </p:nvPr>
        </p:nvSpPr>
        <p:spPr>
          <a:xfrm>
            <a:off x="3091820" y="1714499"/>
            <a:ext cx="2281580" cy="2069647"/>
          </a:xfrm>
          <a:solidFill>
            <a:schemeClr val="accent2"/>
          </a:solidFill>
        </p:spPr>
        <p:txBody>
          <a:bodyPr lIns="144000" tIns="144000" rIns="144000" bIns="144000">
            <a:normAutofit/>
          </a:bodyPr>
          <a:lstStyle>
            <a:lvl1pPr marL="0" indent="0">
              <a:buClr>
                <a:schemeClr val="bg1"/>
              </a:buClr>
              <a:buNone/>
              <a:defRPr sz="1600">
                <a:solidFill>
                  <a:schemeClr val="bg1"/>
                </a:solidFill>
              </a:defRPr>
            </a:lvl1pPr>
            <a:lvl2pPr marL="457200" indent="0">
              <a:buClr>
                <a:schemeClr val="bg1"/>
              </a:buClr>
              <a:buNone/>
              <a:defRPr sz="1400">
                <a:solidFill>
                  <a:schemeClr val="bg1"/>
                </a:solidFill>
              </a:defRPr>
            </a:lvl2pPr>
            <a:lvl3pPr marL="914400" indent="0">
              <a:buClr>
                <a:schemeClr val="bg1"/>
              </a:buClr>
              <a:buNone/>
              <a:defRPr sz="1200">
                <a:solidFill>
                  <a:schemeClr val="bg1"/>
                </a:solidFill>
              </a:defRPr>
            </a:lvl3pPr>
            <a:lvl4pPr marL="1371600" indent="0">
              <a:buClr>
                <a:schemeClr val="bg1"/>
              </a:buClr>
              <a:buNone/>
              <a:defRPr sz="1100">
                <a:solidFill>
                  <a:schemeClr val="bg1"/>
                </a:solidFill>
              </a:defRPr>
            </a:lvl4pPr>
            <a:lvl5pPr marL="1828800" indent="0">
              <a:buClr>
                <a:schemeClr val="bg1"/>
              </a:buClr>
              <a:buNone/>
              <a:defRPr sz="11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Picture Placeholder 5">
            <a:extLst>
              <a:ext uri="{FF2B5EF4-FFF2-40B4-BE49-F238E27FC236}">
                <a16:creationId xmlns:a16="http://schemas.microsoft.com/office/drawing/2014/main" id="{0711FA24-0563-0782-C62A-B9B90404FB63}"/>
              </a:ext>
            </a:extLst>
          </p:cNvPr>
          <p:cNvSpPr>
            <a:spLocks noGrp="1"/>
          </p:cNvSpPr>
          <p:nvPr>
            <p:ph type="pic" sz="quarter" idx="12"/>
          </p:nvPr>
        </p:nvSpPr>
        <p:spPr>
          <a:xfrm>
            <a:off x="693480" y="1714499"/>
            <a:ext cx="2291019" cy="2069647"/>
          </a:xfrm>
          <a:solidFill>
            <a:schemeClr val="tx1">
              <a:lumMod val="20000"/>
              <a:lumOff val="80000"/>
            </a:schemeClr>
          </a:solidFill>
        </p:spPr>
        <p:txBody>
          <a:bodyPr tIns="36000" bIns="936000" anchor="ctr">
            <a:normAutofit/>
          </a:bodyPr>
          <a:lstStyle>
            <a:lvl1pPr marL="0" indent="0" algn="ctr">
              <a:buNone/>
              <a:defRPr sz="1600">
                <a:solidFill>
                  <a:schemeClr val="tx1"/>
                </a:solidFill>
              </a:defRPr>
            </a:lvl1pPr>
          </a:lstStyle>
          <a:p>
            <a:endParaRPr lang="en-GB" dirty="0"/>
          </a:p>
        </p:txBody>
      </p:sp>
      <p:sp>
        <p:nvSpPr>
          <p:cNvPr id="26" name="Text Placeholder 12">
            <a:extLst>
              <a:ext uri="{FF2B5EF4-FFF2-40B4-BE49-F238E27FC236}">
                <a16:creationId xmlns:a16="http://schemas.microsoft.com/office/drawing/2014/main" id="{D492183A-E851-B1F3-779B-E96ED2D75445}"/>
              </a:ext>
            </a:extLst>
          </p:cNvPr>
          <p:cNvSpPr>
            <a:spLocks noGrp="1"/>
          </p:cNvSpPr>
          <p:nvPr>
            <p:ph type="body" sz="quarter" idx="23"/>
          </p:nvPr>
        </p:nvSpPr>
        <p:spPr>
          <a:xfrm>
            <a:off x="698200" y="3864427"/>
            <a:ext cx="2281580" cy="2069647"/>
          </a:xfrm>
          <a:solidFill>
            <a:schemeClr val="accent1"/>
          </a:solidFill>
        </p:spPr>
        <p:txBody>
          <a:bodyPr lIns="144000" tIns="144000" rIns="144000" bIns="144000">
            <a:normAutofit/>
          </a:bodyPr>
          <a:lstStyle>
            <a:lvl1pPr marL="0" indent="0">
              <a:buClr>
                <a:schemeClr val="bg1"/>
              </a:buClr>
              <a:buNone/>
              <a:defRPr sz="1600">
                <a:solidFill>
                  <a:schemeClr val="bg1"/>
                </a:solidFill>
              </a:defRPr>
            </a:lvl1pPr>
            <a:lvl2pPr marL="457200" indent="0">
              <a:buClr>
                <a:schemeClr val="bg1"/>
              </a:buClr>
              <a:buNone/>
              <a:defRPr sz="1400">
                <a:solidFill>
                  <a:schemeClr val="bg1"/>
                </a:solidFill>
              </a:defRPr>
            </a:lvl2pPr>
            <a:lvl3pPr marL="914400" indent="0">
              <a:buClr>
                <a:schemeClr val="bg1"/>
              </a:buClr>
              <a:buNone/>
              <a:defRPr sz="1200">
                <a:solidFill>
                  <a:schemeClr val="bg1"/>
                </a:solidFill>
              </a:defRPr>
            </a:lvl3pPr>
            <a:lvl4pPr marL="1371600" indent="0">
              <a:buClr>
                <a:schemeClr val="bg1"/>
              </a:buClr>
              <a:buNone/>
              <a:defRPr sz="1100">
                <a:solidFill>
                  <a:schemeClr val="bg1"/>
                </a:solidFill>
              </a:defRPr>
            </a:lvl4pPr>
            <a:lvl5pPr marL="1828800" indent="0">
              <a:buClr>
                <a:schemeClr val="bg1"/>
              </a:buClr>
              <a:buNone/>
              <a:defRPr sz="11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2" name="Picture Placeholder 5">
            <a:extLst>
              <a:ext uri="{FF2B5EF4-FFF2-40B4-BE49-F238E27FC236}">
                <a16:creationId xmlns:a16="http://schemas.microsoft.com/office/drawing/2014/main" id="{CFFAE304-BB3D-417B-0B8F-841F46EB2DAE}"/>
              </a:ext>
            </a:extLst>
          </p:cNvPr>
          <p:cNvSpPr>
            <a:spLocks noGrp="1"/>
          </p:cNvSpPr>
          <p:nvPr>
            <p:ph type="pic" sz="quarter" idx="24"/>
          </p:nvPr>
        </p:nvSpPr>
        <p:spPr>
          <a:xfrm>
            <a:off x="3087100" y="3864427"/>
            <a:ext cx="2291019" cy="2069647"/>
          </a:xfrm>
          <a:solidFill>
            <a:schemeClr val="tx1">
              <a:lumMod val="20000"/>
              <a:lumOff val="80000"/>
            </a:schemeClr>
          </a:solidFill>
        </p:spPr>
        <p:txBody>
          <a:bodyPr tIns="36000" bIns="936000" anchor="ctr">
            <a:normAutofit/>
          </a:bodyPr>
          <a:lstStyle>
            <a:lvl1pPr marL="0" indent="0" algn="ctr">
              <a:buNone/>
              <a:defRPr sz="1600">
                <a:solidFill>
                  <a:schemeClr val="tx1"/>
                </a:solidFill>
              </a:defRPr>
            </a:lvl1pPr>
          </a:lstStyle>
          <a:p>
            <a:endParaRPr lang="en-GB" dirty="0"/>
          </a:p>
        </p:txBody>
      </p:sp>
      <p:sp>
        <p:nvSpPr>
          <p:cNvPr id="34" name="Picture Placeholder 5">
            <a:extLst>
              <a:ext uri="{FF2B5EF4-FFF2-40B4-BE49-F238E27FC236}">
                <a16:creationId xmlns:a16="http://schemas.microsoft.com/office/drawing/2014/main" id="{554E48B1-514C-EDF0-9011-5A330D5AE91F}"/>
              </a:ext>
            </a:extLst>
          </p:cNvPr>
          <p:cNvSpPr>
            <a:spLocks noGrp="1"/>
          </p:cNvSpPr>
          <p:nvPr>
            <p:ph type="pic" sz="quarter" idx="26"/>
          </p:nvPr>
        </p:nvSpPr>
        <p:spPr>
          <a:xfrm>
            <a:off x="5480720" y="1714499"/>
            <a:ext cx="2291019" cy="2069647"/>
          </a:xfrm>
          <a:solidFill>
            <a:schemeClr val="tx1">
              <a:lumMod val="20000"/>
              <a:lumOff val="80000"/>
            </a:schemeClr>
          </a:solidFill>
        </p:spPr>
        <p:txBody>
          <a:bodyPr tIns="36000" bIns="936000" anchor="ctr">
            <a:normAutofit/>
          </a:bodyPr>
          <a:lstStyle>
            <a:lvl1pPr marL="0" indent="0" algn="ctr">
              <a:buNone/>
              <a:defRPr sz="1600">
                <a:solidFill>
                  <a:schemeClr val="tx1"/>
                </a:solidFill>
              </a:defRPr>
            </a:lvl1pPr>
          </a:lstStyle>
          <a:p>
            <a:endParaRPr lang="en-GB" dirty="0"/>
          </a:p>
        </p:txBody>
      </p:sp>
      <p:sp>
        <p:nvSpPr>
          <p:cNvPr id="35" name="Text Placeholder 12">
            <a:extLst>
              <a:ext uri="{FF2B5EF4-FFF2-40B4-BE49-F238E27FC236}">
                <a16:creationId xmlns:a16="http://schemas.microsoft.com/office/drawing/2014/main" id="{086A82FF-39FE-7717-57CD-8811ACCF3350}"/>
              </a:ext>
            </a:extLst>
          </p:cNvPr>
          <p:cNvSpPr>
            <a:spLocks noGrp="1"/>
          </p:cNvSpPr>
          <p:nvPr>
            <p:ph type="body" sz="quarter" idx="27"/>
          </p:nvPr>
        </p:nvSpPr>
        <p:spPr>
          <a:xfrm>
            <a:off x="5480720" y="3864427"/>
            <a:ext cx="2281580" cy="2069647"/>
          </a:xfrm>
          <a:solidFill>
            <a:schemeClr val="accent4"/>
          </a:solidFill>
        </p:spPr>
        <p:txBody>
          <a:bodyPr lIns="144000" tIns="144000" rIns="144000" bIns="144000">
            <a:normAutofit/>
          </a:bodyPr>
          <a:lstStyle>
            <a:lvl1pPr marL="0" indent="0">
              <a:buClr>
                <a:schemeClr val="bg1"/>
              </a:buClr>
              <a:buNone/>
              <a:defRPr sz="1600">
                <a:solidFill>
                  <a:schemeClr val="bg1"/>
                </a:solidFill>
              </a:defRPr>
            </a:lvl1pPr>
            <a:lvl2pPr marL="457200" indent="0">
              <a:buClr>
                <a:schemeClr val="bg1"/>
              </a:buClr>
              <a:buNone/>
              <a:defRPr sz="1400">
                <a:solidFill>
                  <a:schemeClr val="bg1"/>
                </a:solidFill>
              </a:defRPr>
            </a:lvl2pPr>
            <a:lvl3pPr marL="914400" indent="0">
              <a:buClr>
                <a:schemeClr val="bg1"/>
              </a:buClr>
              <a:buNone/>
              <a:defRPr sz="1200">
                <a:solidFill>
                  <a:schemeClr val="bg1"/>
                </a:solidFill>
              </a:defRPr>
            </a:lvl3pPr>
            <a:lvl4pPr marL="1371600" indent="0">
              <a:buClr>
                <a:schemeClr val="bg1"/>
              </a:buClr>
              <a:buNone/>
              <a:defRPr sz="1100">
                <a:solidFill>
                  <a:schemeClr val="bg1"/>
                </a:solidFill>
              </a:defRPr>
            </a:lvl4pPr>
            <a:lvl5pPr marL="1828800" indent="0">
              <a:buClr>
                <a:schemeClr val="bg1"/>
              </a:buClr>
              <a:buNone/>
              <a:defRPr sz="11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6" name="Picture Placeholder 5">
            <a:extLst>
              <a:ext uri="{FF2B5EF4-FFF2-40B4-BE49-F238E27FC236}">
                <a16:creationId xmlns:a16="http://schemas.microsoft.com/office/drawing/2014/main" id="{47EA2F78-B16C-7CD2-6DCB-516EF003ECEB}"/>
              </a:ext>
            </a:extLst>
          </p:cNvPr>
          <p:cNvSpPr>
            <a:spLocks noGrp="1"/>
          </p:cNvSpPr>
          <p:nvPr>
            <p:ph type="pic" sz="quarter" idx="28"/>
          </p:nvPr>
        </p:nvSpPr>
        <p:spPr>
          <a:xfrm>
            <a:off x="7869620" y="3864427"/>
            <a:ext cx="2291019" cy="2069647"/>
          </a:xfrm>
          <a:solidFill>
            <a:schemeClr val="tx1">
              <a:lumMod val="20000"/>
              <a:lumOff val="80000"/>
            </a:schemeClr>
          </a:solidFill>
        </p:spPr>
        <p:txBody>
          <a:bodyPr tIns="36000" bIns="936000" anchor="ctr">
            <a:normAutofit/>
          </a:bodyPr>
          <a:lstStyle>
            <a:lvl1pPr marL="0" indent="0" algn="ctr">
              <a:buNone/>
              <a:defRPr sz="1600">
                <a:solidFill>
                  <a:schemeClr val="tx1"/>
                </a:solidFill>
              </a:defRPr>
            </a:lvl1pPr>
          </a:lstStyle>
          <a:p>
            <a:endParaRPr lang="en-GB" dirty="0"/>
          </a:p>
        </p:txBody>
      </p:sp>
      <p:sp>
        <p:nvSpPr>
          <p:cNvPr id="37" name="Text Placeholder 12">
            <a:extLst>
              <a:ext uri="{FF2B5EF4-FFF2-40B4-BE49-F238E27FC236}">
                <a16:creationId xmlns:a16="http://schemas.microsoft.com/office/drawing/2014/main" id="{B4ECEBF6-12D3-42A2-D99A-FFF2EAE1C369}"/>
              </a:ext>
            </a:extLst>
          </p:cNvPr>
          <p:cNvSpPr>
            <a:spLocks noGrp="1"/>
          </p:cNvSpPr>
          <p:nvPr>
            <p:ph type="body" sz="quarter" idx="29"/>
          </p:nvPr>
        </p:nvSpPr>
        <p:spPr>
          <a:xfrm>
            <a:off x="7879060" y="1714499"/>
            <a:ext cx="2281580" cy="2069647"/>
          </a:xfrm>
          <a:solidFill>
            <a:schemeClr val="accent3"/>
          </a:solidFill>
        </p:spPr>
        <p:txBody>
          <a:bodyPr lIns="144000" tIns="144000" rIns="144000" bIns="144000">
            <a:normAutofit/>
          </a:bodyPr>
          <a:lstStyle>
            <a:lvl1pPr marL="0" indent="0">
              <a:buClr>
                <a:schemeClr val="bg1"/>
              </a:buClr>
              <a:buNone/>
              <a:defRPr sz="1600">
                <a:solidFill>
                  <a:schemeClr val="bg1"/>
                </a:solidFill>
              </a:defRPr>
            </a:lvl1pPr>
            <a:lvl2pPr marL="457200" indent="0">
              <a:buClr>
                <a:schemeClr val="bg1"/>
              </a:buClr>
              <a:buNone/>
              <a:defRPr sz="1400">
                <a:solidFill>
                  <a:schemeClr val="bg1"/>
                </a:solidFill>
              </a:defRPr>
            </a:lvl2pPr>
            <a:lvl3pPr marL="914400" indent="0">
              <a:buClr>
                <a:schemeClr val="bg1"/>
              </a:buClr>
              <a:buNone/>
              <a:defRPr sz="1200">
                <a:solidFill>
                  <a:schemeClr val="bg1"/>
                </a:solidFill>
              </a:defRPr>
            </a:lvl3pPr>
            <a:lvl4pPr marL="1371600" indent="0">
              <a:buClr>
                <a:schemeClr val="bg1"/>
              </a:buClr>
              <a:buNone/>
              <a:defRPr sz="1100">
                <a:solidFill>
                  <a:schemeClr val="bg1"/>
                </a:solidFill>
              </a:defRPr>
            </a:lvl4pPr>
            <a:lvl5pPr marL="1828800" indent="0">
              <a:buClr>
                <a:schemeClr val="bg1"/>
              </a:buClr>
              <a:buNone/>
              <a:defRPr sz="11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2" name="Graphic 11">
            <a:extLst>
              <a:ext uri="{FF2B5EF4-FFF2-40B4-BE49-F238E27FC236}">
                <a16:creationId xmlns:a16="http://schemas.microsoft.com/office/drawing/2014/main" id="{CDB63B51-0515-8778-7C7E-4253095F49A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522527" y="6118859"/>
            <a:ext cx="983672" cy="573779"/>
          </a:xfrm>
          <a:prstGeom prst="rect">
            <a:avLst/>
          </a:prstGeom>
        </p:spPr>
      </p:pic>
      <p:grpSp>
        <p:nvGrpSpPr>
          <p:cNvPr id="13" name="Group 12">
            <a:extLst>
              <a:ext uri="{FF2B5EF4-FFF2-40B4-BE49-F238E27FC236}">
                <a16:creationId xmlns:a16="http://schemas.microsoft.com/office/drawing/2014/main" id="{E89D3DEC-DF7F-E946-A7C3-624DD18F79C5}"/>
              </a:ext>
            </a:extLst>
          </p:cNvPr>
          <p:cNvGrpSpPr/>
          <p:nvPr userDrawn="1"/>
        </p:nvGrpSpPr>
        <p:grpSpPr>
          <a:xfrm>
            <a:off x="11236328" y="0"/>
            <a:ext cx="280986" cy="1282539"/>
            <a:chOff x="11222692" y="155575"/>
            <a:chExt cx="280986" cy="1282539"/>
          </a:xfrm>
          <a:solidFill>
            <a:schemeClr val="accent1"/>
          </a:solidFill>
        </p:grpSpPr>
        <p:pic>
          <p:nvPicPr>
            <p:cNvPr id="14" name="Graphic 13">
              <a:extLst>
                <a:ext uri="{FF2B5EF4-FFF2-40B4-BE49-F238E27FC236}">
                  <a16:creationId xmlns:a16="http://schemas.microsoft.com/office/drawing/2014/main" id="{C8A73D16-1891-0BDA-DDC6-8D843550A3D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222692" y="1219569"/>
              <a:ext cx="280986" cy="218545"/>
            </a:xfrm>
            <a:prstGeom prst="rect">
              <a:avLst/>
            </a:prstGeom>
          </p:spPr>
        </p:pic>
        <p:sp>
          <p:nvSpPr>
            <p:cNvPr id="15" name="Rectangle 14">
              <a:extLst>
                <a:ext uri="{FF2B5EF4-FFF2-40B4-BE49-F238E27FC236}">
                  <a16:creationId xmlns:a16="http://schemas.microsoft.com/office/drawing/2014/main" id="{370C86B1-0F84-DDDF-B729-D9D357122A16}"/>
                </a:ext>
              </a:extLst>
            </p:cNvPr>
            <p:cNvSpPr/>
            <p:nvPr userDrawn="1"/>
          </p:nvSpPr>
          <p:spPr>
            <a:xfrm>
              <a:off x="11336200" y="155575"/>
              <a:ext cx="53970" cy="9683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 name="Footer Placeholder 4">
            <a:extLst>
              <a:ext uri="{FF2B5EF4-FFF2-40B4-BE49-F238E27FC236}">
                <a16:creationId xmlns:a16="http://schemas.microsoft.com/office/drawing/2014/main" id="{BA3D0774-14BC-68C9-E806-2EA8BFEE5340}"/>
              </a:ext>
            </a:extLst>
          </p:cNvPr>
          <p:cNvSpPr>
            <a:spLocks noGrp="1"/>
          </p:cNvSpPr>
          <p:nvPr>
            <p:ph type="ftr" sz="quarter" idx="30"/>
          </p:nvPr>
        </p:nvSpPr>
        <p:spPr/>
        <p:txBody>
          <a:bodyPr/>
          <a:lstStyle/>
          <a:p>
            <a:endParaRPr lang="en-GB" dirty="0"/>
          </a:p>
        </p:txBody>
      </p:sp>
      <p:sp>
        <p:nvSpPr>
          <p:cNvPr id="7" name="Slide Number Placeholder 6">
            <a:extLst>
              <a:ext uri="{FF2B5EF4-FFF2-40B4-BE49-F238E27FC236}">
                <a16:creationId xmlns:a16="http://schemas.microsoft.com/office/drawing/2014/main" id="{B7409026-4870-57B8-9BDC-5E7F7402CEDA}"/>
              </a:ext>
            </a:extLst>
          </p:cNvPr>
          <p:cNvSpPr>
            <a:spLocks noGrp="1"/>
          </p:cNvSpPr>
          <p:nvPr>
            <p:ph type="sldNum" sz="quarter" idx="31"/>
          </p:nvPr>
        </p:nvSpPr>
        <p:spPr/>
        <p:txBody>
          <a:bodyPr/>
          <a:lstStyle/>
          <a:p>
            <a:fld id="{3A74F2AC-1E9A-41D4-8B35-A069FB343260}" type="slidenum">
              <a:rPr lang="en-GB" smtClean="0"/>
              <a:pPr/>
              <a:t>‹#›</a:t>
            </a:fld>
            <a:endParaRPr lang="en-GB"/>
          </a:p>
        </p:txBody>
      </p:sp>
      <p:sp>
        <p:nvSpPr>
          <p:cNvPr id="3" name="Title 2">
            <a:extLst>
              <a:ext uri="{FF2B5EF4-FFF2-40B4-BE49-F238E27FC236}">
                <a16:creationId xmlns:a16="http://schemas.microsoft.com/office/drawing/2014/main" id="{24E86A8A-A567-6488-C943-E12C7048AAF9}"/>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8059444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ull Bleed Pictur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3C82750-4FB5-D671-01FE-4C4A66B2A054}"/>
              </a:ext>
            </a:extLst>
          </p:cNvPr>
          <p:cNvSpPr>
            <a:spLocks noGrp="1"/>
          </p:cNvSpPr>
          <p:nvPr>
            <p:ph type="pic" sz="quarter" idx="12"/>
          </p:nvPr>
        </p:nvSpPr>
        <p:spPr>
          <a:xfrm>
            <a:off x="0" y="0"/>
            <a:ext cx="12192000" cy="6858000"/>
          </a:xfrm>
          <a:solidFill>
            <a:schemeClr val="tx1">
              <a:lumMod val="20000"/>
              <a:lumOff val="80000"/>
            </a:schemeClr>
          </a:solidFill>
          <a:ln>
            <a:noFill/>
          </a:ln>
        </p:spPr>
        <p:txBody>
          <a:bodyPr bIns="828000" anchor="ctr"/>
          <a:lstStyle>
            <a:lvl1pPr marL="0" indent="0" algn="ctr">
              <a:buNone/>
              <a:defRPr>
                <a:solidFill>
                  <a:schemeClr val="tx1"/>
                </a:solidFill>
              </a:defRPr>
            </a:lvl1pPr>
          </a:lstStyle>
          <a:p>
            <a:endParaRPr lang="en-GB"/>
          </a:p>
        </p:txBody>
      </p:sp>
      <p:sp>
        <p:nvSpPr>
          <p:cNvPr id="2" name="Text Placeholder 9">
            <a:extLst>
              <a:ext uri="{FF2B5EF4-FFF2-40B4-BE49-F238E27FC236}">
                <a16:creationId xmlns:a16="http://schemas.microsoft.com/office/drawing/2014/main" id="{C9250CB3-6471-584F-BA18-E58892986937}"/>
              </a:ext>
            </a:extLst>
          </p:cNvPr>
          <p:cNvSpPr>
            <a:spLocks noGrp="1"/>
          </p:cNvSpPr>
          <p:nvPr>
            <p:ph type="body" sz="quarter" idx="14" hasCustomPrompt="1"/>
          </p:nvPr>
        </p:nvSpPr>
        <p:spPr>
          <a:xfrm>
            <a:off x="0" y="5435600"/>
            <a:ext cx="12192000" cy="1422399"/>
          </a:xfrm>
          <a:gradFill flip="none" rotWithShape="1">
            <a:gsLst>
              <a:gs pos="100000">
                <a:srgbClr val="000000">
                  <a:alpha val="0"/>
                </a:srgbClr>
              </a:gs>
              <a:gs pos="0">
                <a:srgbClr val="000000">
                  <a:alpha val="40000"/>
                </a:srgbClr>
              </a:gs>
            </a:gsLst>
            <a:lin ang="16200000" scaled="1"/>
            <a:tileRect/>
          </a:gra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b"/>
          <a:lstStyle>
            <a:lvl1pPr marL="0" indent="0" algn="ctr">
              <a:buNone/>
              <a:defRPr lang="en-US" sz="800" dirty="0" smtClean="0">
                <a:solidFill>
                  <a:schemeClr val="lt1"/>
                </a:solidFill>
              </a:defRPr>
            </a:lvl1pPr>
            <a:lvl2pPr>
              <a:defRPr lang="en-US" dirty="0" smtClean="0">
                <a:solidFill>
                  <a:schemeClr val="lt1"/>
                </a:solidFill>
              </a:defRPr>
            </a:lvl2pPr>
            <a:lvl3pPr>
              <a:defRPr lang="en-US" dirty="0" smtClean="0">
                <a:solidFill>
                  <a:schemeClr val="lt1"/>
                </a:solidFill>
              </a:defRPr>
            </a:lvl3pPr>
            <a:lvl4pPr>
              <a:defRPr lang="en-US" dirty="0" smtClean="0">
                <a:solidFill>
                  <a:schemeClr val="lt1"/>
                </a:solidFill>
              </a:defRPr>
            </a:lvl4pPr>
            <a:lvl5pPr>
              <a:defRPr lang="en-GB" dirty="0">
                <a:solidFill>
                  <a:schemeClr val="lt1"/>
                </a:solidFill>
              </a:defRPr>
            </a:lvl5pPr>
          </a:lstStyle>
          <a:p>
            <a:pPr marL="0" marR="0" lvl="0" indent="0" algn="ctr" defTabSz="457200" rtl="0" eaLnBrk="1" fontAlgn="auto" latinLnBrk="0" hangingPunct="1">
              <a:lnSpc>
                <a:spcPct val="100000"/>
              </a:lnSpc>
              <a:spcBef>
                <a:spcPts val="0"/>
              </a:spcBef>
              <a:spcAft>
                <a:spcPts val="1200"/>
              </a:spcAft>
              <a:buClr>
                <a:schemeClr val="accent1"/>
              </a:buClr>
              <a:buSzTx/>
              <a:buFont typeface="Arial" panose="020B0604020202020204" pitchFamily="34" charset="0"/>
              <a:buNone/>
              <a:tabLst/>
              <a:defRPr/>
            </a:pPr>
            <a:r>
              <a:rPr lang="en-GB" dirty="0"/>
              <a:t>Do not enter text into this placeholder. This will not show up when presenting.</a:t>
            </a:r>
          </a:p>
        </p:txBody>
      </p:sp>
      <p:sp>
        <p:nvSpPr>
          <p:cNvPr id="5" name="Picture Placeholder 4">
            <a:extLst>
              <a:ext uri="{FF2B5EF4-FFF2-40B4-BE49-F238E27FC236}">
                <a16:creationId xmlns:a16="http://schemas.microsoft.com/office/drawing/2014/main" id="{AD35E60E-B880-03B0-3065-69A3B0957F0C}"/>
              </a:ext>
            </a:extLst>
          </p:cNvPr>
          <p:cNvSpPr>
            <a:spLocks noGrp="1"/>
          </p:cNvSpPr>
          <p:nvPr>
            <p:ph type="pic" sz="quarter" idx="13" hasCustomPrompt="1"/>
          </p:nvPr>
        </p:nvSpPr>
        <p:spPr>
          <a:xfrm>
            <a:off x="10522527" y="6118859"/>
            <a:ext cx="983672" cy="573779"/>
          </a:xfrm>
          <a:blipFill>
            <a:blip r:embed="rId2"/>
            <a:stretch>
              <a:fillRect/>
            </a:stretch>
          </a:blipFill>
        </p:spPr>
        <p:txBody>
          <a:bodyPr>
            <a:normAutofit/>
          </a:bodyPr>
          <a:lstStyle>
            <a:lvl1pPr marL="0" indent="0">
              <a:buNone/>
              <a:defRPr sz="800"/>
            </a:lvl1pPr>
          </a:lstStyle>
          <a:p>
            <a:r>
              <a:rPr lang="en-GB" dirty="0"/>
              <a:t>This text will not show in show mode</a:t>
            </a:r>
          </a:p>
        </p:txBody>
      </p:sp>
      <p:sp>
        <p:nvSpPr>
          <p:cNvPr id="7" name="Footer Placeholder 6">
            <a:extLst>
              <a:ext uri="{FF2B5EF4-FFF2-40B4-BE49-F238E27FC236}">
                <a16:creationId xmlns:a16="http://schemas.microsoft.com/office/drawing/2014/main" id="{43EE34E6-70BA-CCDB-5952-970F852CF17C}"/>
              </a:ext>
            </a:extLst>
          </p:cNvPr>
          <p:cNvSpPr>
            <a:spLocks noGrp="1"/>
          </p:cNvSpPr>
          <p:nvPr>
            <p:ph type="ftr" sz="quarter" idx="15"/>
          </p:nvPr>
        </p:nvSpPr>
        <p:spPr/>
        <p:txBody>
          <a:bodyPr/>
          <a:lstStyle>
            <a:lvl1pPr>
              <a:defRPr>
                <a:solidFill>
                  <a:schemeClr val="bg1"/>
                </a:solidFill>
              </a:defRPr>
            </a:lvl1pPr>
          </a:lstStyle>
          <a:p>
            <a:endParaRPr lang="en-GB" dirty="0"/>
          </a:p>
        </p:txBody>
      </p:sp>
      <p:sp>
        <p:nvSpPr>
          <p:cNvPr id="8" name="Slide Number Placeholder 7">
            <a:extLst>
              <a:ext uri="{FF2B5EF4-FFF2-40B4-BE49-F238E27FC236}">
                <a16:creationId xmlns:a16="http://schemas.microsoft.com/office/drawing/2014/main" id="{7A418639-719A-AC15-1BF6-B3B4D2832CC8}"/>
              </a:ext>
            </a:extLst>
          </p:cNvPr>
          <p:cNvSpPr>
            <a:spLocks noGrp="1"/>
          </p:cNvSpPr>
          <p:nvPr>
            <p:ph type="sldNum" sz="quarter" idx="16"/>
          </p:nvPr>
        </p:nvSpPr>
        <p:spPr/>
        <p:txBody>
          <a:bodyPr/>
          <a:lstStyle>
            <a:lvl1pPr>
              <a:defRPr>
                <a:solidFill>
                  <a:schemeClr val="bg1"/>
                </a:solidFill>
              </a:defRPr>
            </a:lvl1pPr>
          </a:lstStyle>
          <a:p>
            <a:fld id="{3A74F2AC-1E9A-41D4-8B35-A069FB343260}" type="slidenum">
              <a:rPr lang="en-GB" smtClean="0"/>
              <a:pPr/>
              <a:t>‹#›</a:t>
            </a:fld>
            <a:endParaRPr lang="en-GB" dirty="0"/>
          </a:p>
        </p:txBody>
      </p:sp>
      <p:grpSp>
        <p:nvGrpSpPr>
          <p:cNvPr id="3" name="Group 2">
            <a:extLst>
              <a:ext uri="{FF2B5EF4-FFF2-40B4-BE49-F238E27FC236}">
                <a16:creationId xmlns:a16="http://schemas.microsoft.com/office/drawing/2014/main" id="{1B246276-147A-F172-F8B0-7DC9FD95BA90}"/>
              </a:ext>
            </a:extLst>
          </p:cNvPr>
          <p:cNvGrpSpPr/>
          <p:nvPr userDrawn="1"/>
        </p:nvGrpSpPr>
        <p:grpSpPr>
          <a:xfrm>
            <a:off x="-1518920" y="0"/>
            <a:ext cx="1248590" cy="3843947"/>
            <a:chOff x="-2206171" y="0"/>
            <a:chExt cx="1973942" cy="3614166"/>
          </a:xfrm>
        </p:grpSpPr>
        <p:sp>
          <p:nvSpPr>
            <p:cNvPr id="4" name="Rectangle 3">
              <a:extLst>
                <a:ext uri="{FF2B5EF4-FFF2-40B4-BE49-F238E27FC236}">
                  <a16:creationId xmlns:a16="http://schemas.microsoft.com/office/drawing/2014/main" id="{82A097E1-CF50-02BD-AC77-9D7BAC75AAB8}"/>
                </a:ext>
              </a:extLst>
            </p:cNvPr>
            <p:cNvSpPr/>
            <p:nvPr/>
          </p:nvSpPr>
          <p:spPr>
            <a:xfrm>
              <a:off x="-2206171" y="0"/>
              <a:ext cx="1973942" cy="2757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800" b="1" dirty="0"/>
                <a:t>TEMPLATE TIPS</a:t>
              </a:r>
            </a:p>
          </p:txBody>
        </p:sp>
        <p:sp>
          <p:nvSpPr>
            <p:cNvPr id="9" name="Rectangle 8">
              <a:extLst>
                <a:ext uri="{FF2B5EF4-FFF2-40B4-BE49-F238E27FC236}">
                  <a16:creationId xmlns:a16="http://schemas.microsoft.com/office/drawing/2014/main" id="{89CB0B3F-547A-014E-774E-3AA2865516BE}"/>
                </a:ext>
              </a:extLst>
            </p:cNvPr>
            <p:cNvSpPr/>
            <p:nvPr/>
          </p:nvSpPr>
          <p:spPr>
            <a:xfrm>
              <a:off x="-2206171" y="275773"/>
              <a:ext cx="1973942" cy="33383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t"/>
            <a:lstStyle/>
            <a:p>
              <a:r>
                <a:rPr lang="en-GB" sz="900" dirty="0">
                  <a:solidFill>
                    <a:schemeClr val="tx1"/>
                  </a:solidFill>
                </a:rPr>
                <a:t>This slide uses a gradient placeholder at the bottom. Be careful when pasting text into this slide, or applying this layout to an existing layout, as text may automatically snap into the placeholder. If this happens, simply delete the text and reset the slide layout.</a:t>
              </a:r>
            </a:p>
            <a:p>
              <a:endParaRPr lang="en-GB" sz="900" dirty="0">
                <a:solidFill>
                  <a:schemeClr val="tx1"/>
                </a:solidFill>
              </a:endParaRPr>
            </a:p>
            <a:p>
              <a:r>
                <a:rPr lang="en-GB" sz="900" dirty="0">
                  <a:solidFill>
                    <a:schemeClr val="tx1"/>
                  </a:solidFill>
                </a:rPr>
                <a:t>To change pictures, right click the picture and select ‘change picture. </a:t>
              </a:r>
            </a:p>
            <a:p>
              <a:endParaRPr lang="en-GB" sz="900" dirty="0">
                <a:solidFill>
                  <a:schemeClr val="tx1"/>
                </a:solidFill>
              </a:endParaRPr>
            </a:p>
            <a:p>
              <a:r>
                <a:rPr lang="en-GB" sz="900" dirty="0">
                  <a:solidFill>
                    <a:schemeClr val="tx1"/>
                  </a:solidFill>
                </a:rPr>
                <a:t>Clicking reset under the home tab will reset the picture into the correct position.</a:t>
              </a:r>
            </a:p>
            <a:p>
              <a:endParaRPr lang="en-GB" sz="900" dirty="0">
                <a:solidFill>
                  <a:schemeClr val="tx1"/>
                </a:solidFill>
              </a:endParaRPr>
            </a:p>
          </p:txBody>
        </p:sp>
      </p:grpSp>
    </p:spTree>
    <p:extLst>
      <p:ext uri="{BB962C8B-B14F-4D97-AF65-F5344CB8AC3E}">
        <p14:creationId xmlns:p14="http://schemas.microsoft.com/office/powerpoint/2010/main" val="1703447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 Picture with MIT Text">
    <p:bg>
      <p:bgPr>
        <a:solidFill>
          <a:schemeClr val="accent2"/>
        </a:solidFill>
        <a:effectLst/>
      </p:bgPr>
    </p:bg>
    <p:spTree>
      <p:nvGrpSpPr>
        <p:cNvPr id="1" name=""/>
        <p:cNvGrpSpPr/>
        <p:nvPr/>
      </p:nvGrpSpPr>
      <p:grpSpPr>
        <a:xfrm>
          <a:off x="0" y="0"/>
          <a:ext cx="0" cy="0"/>
          <a:chOff x="0" y="0"/>
          <a:chExt cx="0" cy="0"/>
        </a:xfrm>
      </p:grpSpPr>
      <p:sp>
        <p:nvSpPr>
          <p:cNvPr id="10" name="Picture Placeholder 5">
            <a:extLst>
              <a:ext uri="{FF2B5EF4-FFF2-40B4-BE49-F238E27FC236}">
                <a16:creationId xmlns:a16="http://schemas.microsoft.com/office/drawing/2014/main" id="{2AAB4232-09C3-4243-D7DF-CB4706E3D50E}"/>
              </a:ext>
            </a:extLst>
          </p:cNvPr>
          <p:cNvSpPr>
            <a:spLocks noGrp="1"/>
          </p:cNvSpPr>
          <p:nvPr>
            <p:ph type="pic" sz="quarter" idx="14"/>
          </p:nvPr>
        </p:nvSpPr>
        <p:spPr>
          <a:xfrm>
            <a:off x="6210300" y="127000"/>
            <a:ext cx="5816600" cy="3206750"/>
          </a:xfrm>
          <a:solidFill>
            <a:schemeClr val="tx1">
              <a:lumMod val="20000"/>
              <a:lumOff val="80000"/>
            </a:schemeClr>
          </a:solidFill>
          <a:ln>
            <a:noFill/>
          </a:ln>
        </p:spPr>
        <p:txBody>
          <a:bodyPr bIns="828000" anchor="ctr"/>
          <a:lstStyle>
            <a:lvl1pPr marL="0" indent="0" algn="ctr">
              <a:buNone/>
              <a:defRPr>
                <a:solidFill>
                  <a:schemeClr val="tx1"/>
                </a:solidFill>
              </a:defRPr>
            </a:lvl1pPr>
          </a:lstStyle>
          <a:p>
            <a:endParaRPr lang="en-GB" dirty="0"/>
          </a:p>
        </p:txBody>
      </p:sp>
      <p:sp>
        <p:nvSpPr>
          <p:cNvPr id="11" name="Picture Placeholder 5">
            <a:extLst>
              <a:ext uri="{FF2B5EF4-FFF2-40B4-BE49-F238E27FC236}">
                <a16:creationId xmlns:a16="http://schemas.microsoft.com/office/drawing/2014/main" id="{6A754B9F-770D-86B4-682C-198879995BED}"/>
              </a:ext>
            </a:extLst>
          </p:cNvPr>
          <p:cNvSpPr>
            <a:spLocks noGrp="1"/>
          </p:cNvSpPr>
          <p:nvPr>
            <p:ph type="pic" sz="quarter" idx="15"/>
          </p:nvPr>
        </p:nvSpPr>
        <p:spPr>
          <a:xfrm>
            <a:off x="6210300" y="3493294"/>
            <a:ext cx="5816600" cy="3206750"/>
          </a:xfrm>
          <a:solidFill>
            <a:schemeClr val="tx1">
              <a:lumMod val="20000"/>
              <a:lumOff val="80000"/>
            </a:schemeClr>
          </a:solidFill>
          <a:ln>
            <a:noFill/>
          </a:ln>
        </p:spPr>
        <p:txBody>
          <a:bodyPr bIns="828000" anchor="ctr"/>
          <a:lstStyle>
            <a:lvl1pPr marL="0" indent="0" algn="ctr">
              <a:buNone/>
              <a:defRPr>
                <a:solidFill>
                  <a:schemeClr val="tx1"/>
                </a:solidFill>
              </a:defRPr>
            </a:lvl1pPr>
          </a:lstStyle>
          <a:p>
            <a:endParaRPr lang="en-GB" dirty="0"/>
          </a:p>
        </p:txBody>
      </p:sp>
      <p:sp>
        <p:nvSpPr>
          <p:cNvPr id="6" name="Picture Placeholder 5">
            <a:extLst>
              <a:ext uri="{FF2B5EF4-FFF2-40B4-BE49-F238E27FC236}">
                <a16:creationId xmlns:a16="http://schemas.microsoft.com/office/drawing/2014/main" id="{03C82750-4FB5-D671-01FE-4C4A66B2A054}"/>
              </a:ext>
            </a:extLst>
          </p:cNvPr>
          <p:cNvSpPr>
            <a:spLocks noGrp="1"/>
          </p:cNvSpPr>
          <p:nvPr>
            <p:ph type="pic" sz="quarter" idx="12"/>
          </p:nvPr>
        </p:nvSpPr>
        <p:spPr>
          <a:xfrm>
            <a:off x="177800" y="127000"/>
            <a:ext cx="5816600" cy="3206750"/>
          </a:xfrm>
          <a:solidFill>
            <a:schemeClr val="tx1">
              <a:lumMod val="20000"/>
              <a:lumOff val="80000"/>
            </a:schemeClr>
          </a:solidFill>
          <a:ln>
            <a:noFill/>
          </a:ln>
        </p:spPr>
        <p:txBody>
          <a:bodyPr bIns="828000" anchor="ctr"/>
          <a:lstStyle>
            <a:lvl1pPr marL="0" indent="0" algn="ctr">
              <a:buNone/>
              <a:defRPr>
                <a:solidFill>
                  <a:schemeClr val="tx1"/>
                </a:solidFill>
              </a:defRPr>
            </a:lvl1pPr>
          </a:lstStyle>
          <a:p>
            <a:endParaRPr lang="en-GB" dirty="0"/>
          </a:p>
        </p:txBody>
      </p:sp>
      <p:sp>
        <p:nvSpPr>
          <p:cNvPr id="3" name="Footer Placeholder 2">
            <a:extLst>
              <a:ext uri="{FF2B5EF4-FFF2-40B4-BE49-F238E27FC236}">
                <a16:creationId xmlns:a16="http://schemas.microsoft.com/office/drawing/2014/main" id="{9551C1B7-211F-5818-D742-DDC038F9D6BA}"/>
              </a:ext>
            </a:extLst>
          </p:cNvPr>
          <p:cNvSpPr>
            <a:spLocks noGrp="1"/>
          </p:cNvSpPr>
          <p:nvPr>
            <p:ph type="ftr" sz="quarter" idx="10"/>
          </p:nvPr>
        </p:nvSpPr>
        <p:spPr>
          <a:xfrm>
            <a:off x="1066800" y="6234794"/>
            <a:ext cx="3303588" cy="365125"/>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48D5EA8-1955-D63B-9E8D-A38748E13949}"/>
              </a:ext>
            </a:extLst>
          </p:cNvPr>
          <p:cNvSpPr>
            <a:spLocks noGrp="1"/>
          </p:cNvSpPr>
          <p:nvPr>
            <p:ph type="sldNum" sz="quarter" idx="11"/>
          </p:nvPr>
        </p:nvSpPr>
        <p:spPr>
          <a:xfrm>
            <a:off x="684212" y="6234795"/>
            <a:ext cx="382588" cy="365125"/>
          </a:xfrm>
          <a:prstGeom prst="rect">
            <a:avLst/>
          </a:prstGeom>
        </p:spPr>
        <p:txBody>
          <a:bodyPr/>
          <a:lstStyle/>
          <a:p>
            <a:fld id="{3A74F2AC-1E9A-41D4-8B35-A069FB343260}" type="slidenum">
              <a:rPr lang="en-GB" smtClean="0"/>
              <a:pPr/>
              <a:t>‹#›</a:t>
            </a:fld>
            <a:endParaRPr lang="en-GB"/>
          </a:p>
        </p:txBody>
      </p:sp>
      <p:sp>
        <p:nvSpPr>
          <p:cNvPr id="9" name="Picture Placeholder 5">
            <a:extLst>
              <a:ext uri="{FF2B5EF4-FFF2-40B4-BE49-F238E27FC236}">
                <a16:creationId xmlns:a16="http://schemas.microsoft.com/office/drawing/2014/main" id="{FEB033A5-8394-F4A4-5649-6DEF3575AB1F}"/>
              </a:ext>
            </a:extLst>
          </p:cNvPr>
          <p:cNvSpPr>
            <a:spLocks noGrp="1"/>
          </p:cNvSpPr>
          <p:nvPr>
            <p:ph type="pic" sz="quarter" idx="13"/>
          </p:nvPr>
        </p:nvSpPr>
        <p:spPr>
          <a:xfrm>
            <a:off x="177800" y="3493294"/>
            <a:ext cx="5816600" cy="3206750"/>
          </a:xfrm>
          <a:solidFill>
            <a:schemeClr val="tx1">
              <a:lumMod val="20000"/>
              <a:lumOff val="80000"/>
            </a:schemeClr>
          </a:solidFill>
          <a:ln>
            <a:noFill/>
          </a:ln>
        </p:spPr>
        <p:txBody>
          <a:bodyPr bIns="828000" anchor="ctr"/>
          <a:lstStyle>
            <a:lvl1pPr marL="0" indent="0" algn="ctr">
              <a:buNone/>
              <a:defRPr>
                <a:solidFill>
                  <a:schemeClr val="tx1"/>
                </a:solidFill>
              </a:defRPr>
            </a:lvl1pPr>
          </a:lstStyle>
          <a:p>
            <a:endParaRPr lang="en-GB" dirty="0"/>
          </a:p>
        </p:txBody>
      </p:sp>
      <p:sp>
        <p:nvSpPr>
          <p:cNvPr id="41" name="Text Placeholder 40">
            <a:extLst>
              <a:ext uri="{FF2B5EF4-FFF2-40B4-BE49-F238E27FC236}">
                <a16:creationId xmlns:a16="http://schemas.microsoft.com/office/drawing/2014/main" id="{C619E713-500F-EAFC-9855-564078CBFA2F}"/>
              </a:ext>
            </a:extLst>
          </p:cNvPr>
          <p:cNvSpPr>
            <a:spLocks noGrp="1"/>
          </p:cNvSpPr>
          <p:nvPr>
            <p:ph type="body" sz="quarter" idx="16" hasCustomPrompt="1"/>
          </p:nvPr>
        </p:nvSpPr>
        <p:spPr>
          <a:xfrm>
            <a:off x="9470230" y="-11669"/>
            <a:ext cx="2733675" cy="6885543"/>
          </a:xfrm>
          <a:blipFill>
            <a:blip r:embed="rId2" cstate="screen">
              <a:extLst>
                <a:ext uri="{28A0092B-C50C-407E-A947-70E740481C1C}">
                  <a14:useLocalDpi xmlns:a14="http://schemas.microsoft.com/office/drawing/2010/main"/>
                </a:ext>
              </a:extLst>
            </a:blip>
            <a:stretch>
              <a:fillRect/>
            </a:stretch>
          </a:blipFill>
        </p:spPr>
        <p:txBody>
          <a:bodyPr rIns="1224000"/>
          <a:lstStyle>
            <a:lvl1pPr marL="0" indent="0">
              <a:buFontTx/>
              <a:buNone/>
              <a:defRPr sz="900">
                <a:highlight>
                  <a:srgbClr val="E0B537"/>
                </a:highlight>
              </a:defRPr>
            </a:lvl1pPr>
          </a:lstStyle>
          <a:p>
            <a:pPr marL="0" marR="0" lvl="0" indent="0" algn="l" defTabSz="914400" rtl="0" eaLnBrk="1" fontAlgn="auto" latinLnBrk="0" hangingPunct="1">
              <a:lnSpc>
                <a:spcPct val="100000"/>
              </a:lnSpc>
              <a:spcBef>
                <a:spcPts val="0"/>
              </a:spcBef>
              <a:spcAft>
                <a:spcPts val="1200"/>
              </a:spcAft>
              <a:buClr>
                <a:schemeClr val="accent1"/>
              </a:buClr>
              <a:buSzTx/>
              <a:buFontTx/>
              <a:buNone/>
              <a:tabLst/>
              <a:defRPr/>
            </a:pPr>
            <a:r>
              <a:rPr lang="en-GB" dirty="0"/>
              <a:t>Do not enter text into this placeholder. This will not show up when presenting </a:t>
            </a:r>
          </a:p>
          <a:p>
            <a:pPr lvl="0"/>
            <a:endParaRPr lang="en-GB" dirty="0"/>
          </a:p>
        </p:txBody>
      </p:sp>
      <p:grpSp>
        <p:nvGrpSpPr>
          <p:cNvPr id="2" name="Group 1">
            <a:extLst>
              <a:ext uri="{FF2B5EF4-FFF2-40B4-BE49-F238E27FC236}">
                <a16:creationId xmlns:a16="http://schemas.microsoft.com/office/drawing/2014/main" id="{28D9F1CD-1443-C93B-B5FC-BBD26FF0176A}"/>
              </a:ext>
            </a:extLst>
          </p:cNvPr>
          <p:cNvGrpSpPr/>
          <p:nvPr userDrawn="1"/>
        </p:nvGrpSpPr>
        <p:grpSpPr>
          <a:xfrm>
            <a:off x="-1518920" y="0"/>
            <a:ext cx="1248590" cy="3843947"/>
            <a:chOff x="-2206171" y="0"/>
            <a:chExt cx="1973942" cy="3614166"/>
          </a:xfrm>
        </p:grpSpPr>
        <p:sp>
          <p:nvSpPr>
            <p:cNvPr id="5" name="Rectangle 4">
              <a:extLst>
                <a:ext uri="{FF2B5EF4-FFF2-40B4-BE49-F238E27FC236}">
                  <a16:creationId xmlns:a16="http://schemas.microsoft.com/office/drawing/2014/main" id="{17E886BA-A624-7E98-E66E-C103EEF1E379}"/>
                </a:ext>
              </a:extLst>
            </p:cNvPr>
            <p:cNvSpPr/>
            <p:nvPr/>
          </p:nvSpPr>
          <p:spPr>
            <a:xfrm>
              <a:off x="-2206171" y="0"/>
              <a:ext cx="1973942" cy="2757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800" b="1" dirty="0"/>
                <a:t>TEMPLATE TIPS</a:t>
              </a:r>
            </a:p>
          </p:txBody>
        </p:sp>
        <p:sp>
          <p:nvSpPr>
            <p:cNvPr id="7" name="Rectangle 6">
              <a:extLst>
                <a:ext uri="{FF2B5EF4-FFF2-40B4-BE49-F238E27FC236}">
                  <a16:creationId xmlns:a16="http://schemas.microsoft.com/office/drawing/2014/main" id="{704B6DFD-338E-43BE-6F28-91B01B8319FD}"/>
                </a:ext>
              </a:extLst>
            </p:cNvPr>
            <p:cNvSpPr/>
            <p:nvPr/>
          </p:nvSpPr>
          <p:spPr>
            <a:xfrm>
              <a:off x="-2206171" y="275773"/>
              <a:ext cx="1973942" cy="33383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t"/>
            <a:lstStyle/>
            <a:p>
              <a:r>
                <a:rPr lang="en-GB" sz="900" dirty="0">
                  <a:solidFill>
                    <a:schemeClr val="tx1"/>
                  </a:solidFill>
                </a:rPr>
                <a:t>This slide uses a gradient placeholder on the right. Be careful when pasting text into this slide, or applying this layout to an existing layout, as text may automatically snap into the placeholder. If this happens, simply delete the text and reset the slide layout.</a:t>
              </a:r>
            </a:p>
            <a:p>
              <a:endParaRPr lang="en-GB" sz="900" dirty="0">
                <a:solidFill>
                  <a:schemeClr val="tx1"/>
                </a:solidFill>
              </a:endParaRPr>
            </a:p>
            <a:p>
              <a:r>
                <a:rPr lang="en-GB" sz="900" dirty="0">
                  <a:solidFill>
                    <a:schemeClr val="tx1"/>
                  </a:solidFill>
                </a:rPr>
                <a:t>To change pictures, right click the picture and select ‘change picture. </a:t>
              </a:r>
            </a:p>
            <a:p>
              <a:endParaRPr lang="en-GB" sz="900" dirty="0">
                <a:solidFill>
                  <a:schemeClr val="tx1"/>
                </a:solidFill>
              </a:endParaRPr>
            </a:p>
            <a:p>
              <a:r>
                <a:rPr lang="en-GB" sz="900" dirty="0">
                  <a:solidFill>
                    <a:schemeClr val="tx1"/>
                  </a:solidFill>
                </a:rPr>
                <a:t>Clicking reset under the home tab will reset the picture into the correct position.</a:t>
              </a:r>
            </a:p>
            <a:p>
              <a:endParaRPr lang="en-GB" sz="900" dirty="0">
                <a:solidFill>
                  <a:schemeClr val="tx1"/>
                </a:solidFill>
              </a:endParaRPr>
            </a:p>
          </p:txBody>
        </p:sp>
      </p:grpSp>
    </p:spTree>
    <p:extLst>
      <p:ext uri="{BB962C8B-B14F-4D97-AF65-F5344CB8AC3E}">
        <p14:creationId xmlns:p14="http://schemas.microsoft.com/office/powerpoint/2010/main" val="40830311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o Not Us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099FF1D-F1A7-336D-5E8F-7D4A04A33ACE}"/>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Footer Placeholder 2">
            <a:extLst>
              <a:ext uri="{FF2B5EF4-FFF2-40B4-BE49-F238E27FC236}">
                <a16:creationId xmlns:a16="http://schemas.microsoft.com/office/drawing/2014/main" id="{0F94FF68-1FEB-B7F7-65F4-DE2AC8545AA5}"/>
              </a:ext>
            </a:extLst>
          </p:cNvPr>
          <p:cNvSpPr>
            <a:spLocks noGrp="1"/>
          </p:cNvSpPr>
          <p:nvPr>
            <p:ph type="ftr" sz="quarter" idx="10"/>
          </p:nvPr>
        </p:nvSpPr>
        <p:spPr/>
        <p:txBody>
          <a:bodyPr/>
          <a:lstStyle/>
          <a:p>
            <a:endParaRPr lang="en-GB" dirty="0"/>
          </a:p>
        </p:txBody>
      </p:sp>
      <p:sp>
        <p:nvSpPr>
          <p:cNvPr id="4" name="Slide Number Placeholder 3">
            <a:extLst>
              <a:ext uri="{FF2B5EF4-FFF2-40B4-BE49-F238E27FC236}">
                <a16:creationId xmlns:a16="http://schemas.microsoft.com/office/drawing/2014/main" id="{1DFB098B-3796-060B-68EB-6151F08E56B1}"/>
              </a:ext>
            </a:extLst>
          </p:cNvPr>
          <p:cNvSpPr>
            <a:spLocks noGrp="1"/>
          </p:cNvSpPr>
          <p:nvPr>
            <p:ph type="sldNum" sz="quarter" idx="11"/>
          </p:nvPr>
        </p:nvSpPr>
        <p:spPr/>
        <p:txBody>
          <a:bodyPr/>
          <a:lstStyle/>
          <a:p>
            <a:fld id="{3A74F2AC-1E9A-41D4-8B35-A069FB343260}" type="slidenum">
              <a:rPr lang="en-GB" smtClean="0"/>
              <a:pPr/>
              <a:t>‹#›</a:t>
            </a:fld>
            <a:endParaRPr lang="en-GB"/>
          </a:p>
        </p:txBody>
      </p:sp>
      <p:sp>
        <p:nvSpPr>
          <p:cNvPr id="7" name="TextBox 6">
            <a:extLst>
              <a:ext uri="{FF2B5EF4-FFF2-40B4-BE49-F238E27FC236}">
                <a16:creationId xmlns:a16="http://schemas.microsoft.com/office/drawing/2014/main" id="{8F7583B2-C380-F3A5-97EE-3C1D90FD0EFC}"/>
              </a:ext>
            </a:extLst>
          </p:cNvPr>
          <p:cNvSpPr txBox="1"/>
          <p:nvPr userDrawn="1"/>
        </p:nvSpPr>
        <p:spPr>
          <a:xfrm>
            <a:off x="855643" y="1859340"/>
            <a:ext cx="10480714" cy="3139321"/>
          </a:xfrm>
          <a:prstGeom prst="rect">
            <a:avLst/>
          </a:prstGeom>
          <a:noFill/>
        </p:spPr>
        <p:txBody>
          <a:bodyPr wrap="square">
            <a:spAutoFit/>
          </a:bodyPr>
          <a:lstStyle/>
          <a:p>
            <a:pPr algn="ctr"/>
            <a:r>
              <a:rPr lang="en-US" sz="6600" b="1" dirty="0">
                <a:solidFill>
                  <a:schemeClr val="bg1"/>
                </a:solidFill>
              </a:rPr>
              <a:t>DO NOT USE ANY LAYOUTS THAT APPEAR AFTER THIS LAYOUT</a:t>
            </a:r>
            <a:endParaRPr lang="en-GB" sz="6600" b="1" dirty="0">
              <a:solidFill>
                <a:schemeClr val="bg1"/>
              </a:solidFill>
            </a:endParaRPr>
          </a:p>
        </p:txBody>
      </p:sp>
    </p:spTree>
    <p:extLst>
      <p:ext uri="{BB962C8B-B14F-4D97-AF65-F5344CB8AC3E}">
        <p14:creationId xmlns:p14="http://schemas.microsoft.com/office/powerpoint/2010/main" val="3960768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Thankyou 2">
    <p:spTree>
      <p:nvGrpSpPr>
        <p:cNvPr id="1" name=""/>
        <p:cNvGrpSpPr/>
        <p:nvPr/>
      </p:nvGrpSpPr>
      <p:grpSpPr>
        <a:xfrm>
          <a:off x="0" y="0"/>
          <a:ext cx="0" cy="0"/>
          <a:chOff x="0" y="0"/>
          <a:chExt cx="0" cy="0"/>
        </a:xfrm>
      </p:grpSpPr>
      <p:pic>
        <p:nvPicPr>
          <p:cNvPr id="4" name="Picture 3" descr="A picture containing outdoor&#10;&#10;Description automatically generated">
            <a:extLst>
              <a:ext uri="{FF2B5EF4-FFF2-40B4-BE49-F238E27FC236}">
                <a16:creationId xmlns:a16="http://schemas.microsoft.com/office/drawing/2014/main" id="{ED47DE7D-F084-F661-F611-143E7B64163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grpSp>
        <p:nvGrpSpPr>
          <p:cNvPr id="34" name="Group 33">
            <a:extLst>
              <a:ext uri="{FF2B5EF4-FFF2-40B4-BE49-F238E27FC236}">
                <a16:creationId xmlns:a16="http://schemas.microsoft.com/office/drawing/2014/main" id="{1F91D5CE-B8B9-9028-8FE2-6F7E0F83B8FB}"/>
              </a:ext>
            </a:extLst>
          </p:cNvPr>
          <p:cNvGrpSpPr/>
          <p:nvPr userDrawn="1"/>
        </p:nvGrpSpPr>
        <p:grpSpPr>
          <a:xfrm>
            <a:off x="0" y="0"/>
            <a:ext cx="12192000" cy="6858001"/>
            <a:chOff x="0" y="0"/>
            <a:chExt cx="12192000" cy="6858001"/>
          </a:xfrm>
        </p:grpSpPr>
        <p:sp>
          <p:nvSpPr>
            <p:cNvPr id="23" name="Freeform: Shape 22">
              <a:extLst>
                <a:ext uri="{FF2B5EF4-FFF2-40B4-BE49-F238E27FC236}">
                  <a16:creationId xmlns:a16="http://schemas.microsoft.com/office/drawing/2014/main" id="{630C2619-A96B-3D1B-1426-52242E70EC2A}"/>
                </a:ext>
              </a:extLst>
            </p:cNvPr>
            <p:cNvSpPr>
              <a:spLocks/>
            </p:cNvSpPr>
            <p:nvPr userDrawn="1"/>
          </p:nvSpPr>
          <p:spPr>
            <a:xfrm>
              <a:off x="0" y="0"/>
              <a:ext cx="12192000" cy="6858000"/>
            </a:xfrm>
            <a:custGeom>
              <a:avLst/>
              <a:gdLst>
                <a:gd name="connsiteX0" fmla="*/ 6878837 w 12192000"/>
                <a:gd name="connsiteY0" fmla="*/ 6411955 h 6858000"/>
                <a:gd name="connsiteX1" fmla="*/ 6961647 w 12192000"/>
                <a:gd name="connsiteY1" fmla="*/ 6858000 h 6858000"/>
                <a:gd name="connsiteX2" fmla="*/ 6684236 w 12192000"/>
                <a:gd name="connsiteY2" fmla="*/ 6858000 h 6858000"/>
                <a:gd name="connsiteX3" fmla="*/ 4649092 w 12192000"/>
                <a:gd name="connsiteY3" fmla="*/ 6411955 h 6858000"/>
                <a:gd name="connsiteX4" fmla="*/ 4844666 w 12192000"/>
                <a:gd name="connsiteY4" fmla="*/ 6858000 h 6858000"/>
                <a:gd name="connsiteX5" fmla="*/ 4565699 w 12192000"/>
                <a:gd name="connsiteY5" fmla="*/ 6858000 h 6858000"/>
                <a:gd name="connsiteX6" fmla="*/ 11002386 w 12192000"/>
                <a:gd name="connsiteY6" fmla="*/ 5501264 h 6858000"/>
                <a:gd name="connsiteX7" fmla="*/ 12192000 w 12192000"/>
                <a:gd name="connsiteY7" fmla="*/ 5501264 h 6858000"/>
                <a:gd name="connsiteX8" fmla="*/ 12192000 w 12192000"/>
                <a:gd name="connsiteY8" fmla="*/ 6858000 h 6858000"/>
                <a:gd name="connsiteX9" fmla="*/ 11002386 w 12192000"/>
                <a:gd name="connsiteY9" fmla="*/ 6858000 h 6858000"/>
                <a:gd name="connsiteX10" fmla="*/ 0 w 12192000"/>
                <a:gd name="connsiteY10" fmla="*/ 0 h 6858000"/>
                <a:gd name="connsiteX11" fmla="*/ 12192000 w 12192000"/>
                <a:gd name="connsiteY11" fmla="*/ 0 h 6858000"/>
                <a:gd name="connsiteX12" fmla="*/ 12192000 w 12192000"/>
                <a:gd name="connsiteY12" fmla="*/ 4567981 h 6858000"/>
                <a:gd name="connsiteX13" fmla="*/ 9349503 w 12192000"/>
                <a:gd name="connsiteY13" fmla="*/ 4567981 h 6858000"/>
                <a:gd name="connsiteX14" fmla="*/ 9349503 w 12192000"/>
                <a:gd name="connsiteY14" fmla="*/ 5501264 h 6858000"/>
                <a:gd name="connsiteX15" fmla="*/ 9815722 w 12192000"/>
                <a:gd name="connsiteY15" fmla="*/ 5501264 h 6858000"/>
                <a:gd name="connsiteX16" fmla="*/ 9815722 w 12192000"/>
                <a:gd name="connsiteY16" fmla="*/ 6858000 h 6858000"/>
                <a:gd name="connsiteX17" fmla="*/ 9247940 w 12192000"/>
                <a:gd name="connsiteY17" fmla="*/ 6858000 h 6858000"/>
                <a:gd name="connsiteX18" fmla="*/ 9247940 w 12192000"/>
                <a:gd name="connsiteY18" fmla="*/ 4567981 h 6858000"/>
                <a:gd name="connsiteX19" fmla="*/ 8117865 w 12192000"/>
                <a:gd name="connsiteY19" fmla="*/ 4567981 h 6858000"/>
                <a:gd name="connsiteX20" fmla="*/ 8117865 w 12192000"/>
                <a:gd name="connsiteY20" fmla="*/ 6858000 h 6858000"/>
                <a:gd name="connsiteX21" fmla="*/ 8016302 w 12192000"/>
                <a:gd name="connsiteY21" fmla="*/ 6858000 h 6858000"/>
                <a:gd name="connsiteX22" fmla="*/ 8016302 w 12192000"/>
                <a:gd name="connsiteY22" fmla="*/ 6458407 h 6858000"/>
                <a:gd name="connsiteX23" fmla="*/ 8001311 w 12192000"/>
                <a:gd name="connsiteY23" fmla="*/ 6377326 h 6858000"/>
                <a:gd name="connsiteX24" fmla="*/ 7664526 w 12192000"/>
                <a:gd name="connsiteY24" fmla="*/ 4567981 h 6858000"/>
                <a:gd name="connsiteX25" fmla="*/ 6532973 w 12192000"/>
                <a:gd name="connsiteY25" fmla="*/ 4567981 h 6858000"/>
                <a:gd name="connsiteX26" fmla="*/ 5766076 w 12192000"/>
                <a:gd name="connsiteY26" fmla="*/ 6404564 h 6858000"/>
                <a:gd name="connsiteX27" fmla="*/ 4999179 w 12192000"/>
                <a:gd name="connsiteY27" fmla="*/ 4567981 h 6858000"/>
                <a:gd name="connsiteX28" fmla="*/ 3862136 w 12192000"/>
                <a:gd name="connsiteY28" fmla="*/ 4567981 h 6858000"/>
                <a:gd name="connsiteX29" fmla="*/ 3436386 w 12192000"/>
                <a:gd name="connsiteY29" fmla="*/ 6858000 h 6858000"/>
                <a:gd name="connsiteX30" fmla="*/ 0 w 12192000"/>
                <a:gd name="connsiteY3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192000" h="6858000">
                  <a:moveTo>
                    <a:pt x="6878837" y="6411955"/>
                  </a:moveTo>
                  <a:lnTo>
                    <a:pt x="6961647" y="6858000"/>
                  </a:lnTo>
                  <a:lnTo>
                    <a:pt x="6684236" y="6858000"/>
                  </a:lnTo>
                  <a:close/>
                  <a:moveTo>
                    <a:pt x="4649092" y="6411955"/>
                  </a:moveTo>
                  <a:lnTo>
                    <a:pt x="4844666" y="6858000"/>
                  </a:lnTo>
                  <a:lnTo>
                    <a:pt x="4565699" y="6858000"/>
                  </a:lnTo>
                  <a:close/>
                  <a:moveTo>
                    <a:pt x="11002386" y="5501264"/>
                  </a:moveTo>
                  <a:lnTo>
                    <a:pt x="12192000" y="5501264"/>
                  </a:lnTo>
                  <a:lnTo>
                    <a:pt x="12192000" y="6858000"/>
                  </a:lnTo>
                  <a:lnTo>
                    <a:pt x="11002386" y="6858000"/>
                  </a:lnTo>
                  <a:close/>
                  <a:moveTo>
                    <a:pt x="0" y="0"/>
                  </a:moveTo>
                  <a:lnTo>
                    <a:pt x="12192000" y="0"/>
                  </a:lnTo>
                  <a:lnTo>
                    <a:pt x="12192000" y="4567981"/>
                  </a:lnTo>
                  <a:lnTo>
                    <a:pt x="9349503" y="4567981"/>
                  </a:lnTo>
                  <a:lnTo>
                    <a:pt x="9349503" y="5501264"/>
                  </a:lnTo>
                  <a:lnTo>
                    <a:pt x="9815722" y="5501264"/>
                  </a:lnTo>
                  <a:lnTo>
                    <a:pt x="9815722" y="6858000"/>
                  </a:lnTo>
                  <a:lnTo>
                    <a:pt x="9247940" y="6858000"/>
                  </a:lnTo>
                  <a:lnTo>
                    <a:pt x="9247940" y="4567981"/>
                  </a:lnTo>
                  <a:lnTo>
                    <a:pt x="8117865" y="4567981"/>
                  </a:lnTo>
                  <a:lnTo>
                    <a:pt x="8117865" y="6858000"/>
                  </a:lnTo>
                  <a:lnTo>
                    <a:pt x="8016302" y="6858000"/>
                  </a:lnTo>
                  <a:lnTo>
                    <a:pt x="8016302" y="6458407"/>
                  </a:lnTo>
                  <a:lnTo>
                    <a:pt x="8001311" y="6377326"/>
                  </a:lnTo>
                  <a:lnTo>
                    <a:pt x="7664526" y="4567981"/>
                  </a:lnTo>
                  <a:lnTo>
                    <a:pt x="6532973" y="4567981"/>
                  </a:lnTo>
                  <a:lnTo>
                    <a:pt x="5766076" y="6404564"/>
                  </a:lnTo>
                  <a:lnTo>
                    <a:pt x="4999179" y="4567981"/>
                  </a:lnTo>
                  <a:lnTo>
                    <a:pt x="3862136" y="4567981"/>
                  </a:lnTo>
                  <a:lnTo>
                    <a:pt x="3436386" y="6858000"/>
                  </a:lnTo>
                  <a:lnTo>
                    <a:pt x="0" y="6858000"/>
                  </a:lnTo>
                  <a:close/>
                </a:path>
              </a:pathLst>
            </a:custGeom>
            <a:gradFill flip="none" rotWithShape="1">
              <a:gsLst>
                <a:gs pos="64000">
                  <a:schemeClr val="bg1">
                    <a:alpha val="95000"/>
                  </a:schemeClr>
                </a:gs>
                <a:gs pos="0">
                  <a:schemeClr val="bg1">
                    <a:alpha val="57000"/>
                  </a:schemeClr>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8" name="Freeform: Shape 27">
              <a:extLst>
                <a:ext uri="{FF2B5EF4-FFF2-40B4-BE49-F238E27FC236}">
                  <a16:creationId xmlns:a16="http://schemas.microsoft.com/office/drawing/2014/main" id="{3CA314E3-81DC-7254-19F8-C5AE864393DB}"/>
                </a:ext>
              </a:extLst>
            </p:cNvPr>
            <p:cNvSpPr/>
            <p:nvPr userDrawn="1"/>
          </p:nvSpPr>
          <p:spPr>
            <a:xfrm>
              <a:off x="8117865" y="4567981"/>
              <a:ext cx="1130075" cy="2290018"/>
            </a:xfrm>
            <a:custGeom>
              <a:avLst/>
              <a:gdLst>
                <a:gd name="connsiteX0" fmla="*/ 0 w 1130075"/>
                <a:gd name="connsiteY0" fmla="*/ 0 h 2290018"/>
                <a:gd name="connsiteX1" fmla="*/ 1130075 w 1130075"/>
                <a:gd name="connsiteY1" fmla="*/ 0 h 2290018"/>
                <a:gd name="connsiteX2" fmla="*/ 1130075 w 1130075"/>
                <a:gd name="connsiteY2" fmla="*/ 2290018 h 2290018"/>
                <a:gd name="connsiteX3" fmla="*/ 0 w 1130075"/>
                <a:gd name="connsiteY3" fmla="*/ 2290018 h 2290018"/>
              </a:gdLst>
              <a:ahLst/>
              <a:cxnLst>
                <a:cxn ang="0">
                  <a:pos x="connsiteX0" y="connsiteY0"/>
                </a:cxn>
                <a:cxn ang="0">
                  <a:pos x="connsiteX1" y="connsiteY1"/>
                </a:cxn>
                <a:cxn ang="0">
                  <a:pos x="connsiteX2" y="connsiteY2"/>
                </a:cxn>
                <a:cxn ang="0">
                  <a:pos x="connsiteX3" y="connsiteY3"/>
                </a:cxn>
              </a:cxnLst>
              <a:rect l="l" t="t" r="r" b="b"/>
              <a:pathLst>
                <a:path w="1130075" h="2290018">
                  <a:moveTo>
                    <a:pt x="0" y="0"/>
                  </a:moveTo>
                  <a:lnTo>
                    <a:pt x="1130075" y="0"/>
                  </a:lnTo>
                  <a:lnTo>
                    <a:pt x="1130075" y="2290018"/>
                  </a:lnTo>
                  <a:lnTo>
                    <a:pt x="0" y="2290018"/>
                  </a:lnTo>
                  <a:close/>
                </a:path>
              </a:pathLst>
            </a:custGeom>
            <a:solidFill>
              <a:schemeClr val="tx1">
                <a:alpha val="59000"/>
              </a:schemeClr>
            </a:solidFill>
            <a:ln w="21101"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0960103-0275-F750-D44C-45A2222F87B3}"/>
                </a:ext>
              </a:extLst>
            </p:cNvPr>
            <p:cNvSpPr/>
            <p:nvPr userDrawn="1"/>
          </p:nvSpPr>
          <p:spPr>
            <a:xfrm>
              <a:off x="9349503" y="4567982"/>
              <a:ext cx="2842496" cy="2290019"/>
            </a:xfrm>
            <a:custGeom>
              <a:avLst/>
              <a:gdLst>
                <a:gd name="connsiteX0" fmla="*/ 0 w 2842496"/>
                <a:gd name="connsiteY0" fmla="*/ 0 h 2290019"/>
                <a:gd name="connsiteX1" fmla="*/ 2842496 w 2842496"/>
                <a:gd name="connsiteY1" fmla="*/ 0 h 2290019"/>
                <a:gd name="connsiteX2" fmla="*/ 2842496 w 2842496"/>
                <a:gd name="connsiteY2" fmla="*/ 933283 h 2290019"/>
                <a:gd name="connsiteX3" fmla="*/ 1652883 w 2842496"/>
                <a:gd name="connsiteY3" fmla="*/ 933283 h 2290019"/>
                <a:gd name="connsiteX4" fmla="*/ 1652883 w 2842496"/>
                <a:gd name="connsiteY4" fmla="*/ 2290019 h 2290019"/>
                <a:gd name="connsiteX5" fmla="*/ 466219 w 2842496"/>
                <a:gd name="connsiteY5" fmla="*/ 2290019 h 2290019"/>
                <a:gd name="connsiteX6" fmla="*/ 466219 w 2842496"/>
                <a:gd name="connsiteY6" fmla="*/ 933283 h 2290019"/>
                <a:gd name="connsiteX7" fmla="*/ 0 w 2842496"/>
                <a:gd name="connsiteY7" fmla="*/ 933283 h 229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42496" h="2290019">
                  <a:moveTo>
                    <a:pt x="0" y="0"/>
                  </a:moveTo>
                  <a:lnTo>
                    <a:pt x="2842496" y="0"/>
                  </a:lnTo>
                  <a:lnTo>
                    <a:pt x="2842496" y="933283"/>
                  </a:lnTo>
                  <a:lnTo>
                    <a:pt x="1652883" y="933283"/>
                  </a:lnTo>
                  <a:lnTo>
                    <a:pt x="1652883" y="2290019"/>
                  </a:lnTo>
                  <a:lnTo>
                    <a:pt x="466219" y="2290019"/>
                  </a:lnTo>
                  <a:lnTo>
                    <a:pt x="466219" y="933283"/>
                  </a:lnTo>
                  <a:lnTo>
                    <a:pt x="0" y="933283"/>
                  </a:lnTo>
                  <a:close/>
                </a:path>
              </a:pathLst>
            </a:custGeom>
            <a:solidFill>
              <a:schemeClr val="tx1">
                <a:alpha val="59000"/>
              </a:schemeClr>
            </a:solidFill>
            <a:ln w="21101"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91741CC2-D4C3-7CE5-630C-A474A3BCF03E}"/>
                </a:ext>
              </a:extLst>
            </p:cNvPr>
            <p:cNvSpPr/>
            <p:nvPr/>
          </p:nvSpPr>
          <p:spPr>
            <a:xfrm>
              <a:off x="3436386" y="4567982"/>
              <a:ext cx="4579916" cy="2290019"/>
            </a:xfrm>
            <a:custGeom>
              <a:avLst/>
              <a:gdLst>
                <a:gd name="connsiteX0" fmla="*/ 425750 w 4579916"/>
                <a:gd name="connsiteY0" fmla="*/ 0 h 2290019"/>
                <a:gd name="connsiteX1" fmla="*/ 1562793 w 4579916"/>
                <a:gd name="connsiteY1" fmla="*/ 0 h 2290019"/>
                <a:gd name="connsiteX2" fmla="*/ 2329690 w 4579916"/>
                <a:gd name="connsiteY2" fmla="*/ 1836583 h 2290019"/>
                <a:gd name="connsiteX3" fmla="*/ 3096587 w 4579916"/>
                <a:gd name="connsiteY3" fmla="*/ 0 h 2290019"/>
                <a:gd name="connsiteX4" fmla="*/ 4228140 w 4579916"/>
                <a:gd name="connsiteY4" fmla="*/ 0 h 2290019"/>
                <a:gd name="connsiteX5" fmla="*/ 4564925 w 4579916"/>
                <a:gd name="connsiteY5" fmla="*/ 1809345 h 2290019"/>
                <a:gd name="connsiteX6" fmla="*/ 4579916 w 4579916"/>
                <a:gd name="connsiteY6" fmla="*/ 1890426 h 2290019"/>
                <a:gd name="connsiteX7" fmla="*/ 4579916 w 4579916"/>
                <a:gd name="connsiteY7" fmla="*/ 2290019 h 2290019"/>
                <a:gd name="connsiteX8" fmla="*/ 3525261 w 4579916"/>
                <a:gd name="connsiteY8" fmla="*/ 2290019 h 2290019"/>
                <a:gd name="connsiteX9" fmla="*/ 3442451 w 4579916"/>
                <a:gd name="connsiteY9" fmla="*/ 1843974 h 2290019"/>
                <a:gd name="connsiteX10" fmla="*/ 3247851 w 4579916"/>
                <a:gd name="connsiteY10" fmla="*/ 2290019 h 2290019"/>
                <a:gd name="connsiteX11" fmla="*/ 1408280 w 4579916"/>
                <a:gd name="connsiteY11" fmla="*/ 2290019 h 2290019"/>
                <a:gd name="connsiteX12" fmla="*/ 1212706 w 4579916"/>
                <a:gd name="connsiteY12" fmla="*/ 1843974 h 2290019"/>
                <a:gd name="connsiteX13" fmla="*/ 1129313 w 4579916"/>
                <a:gd name="connsiteY13" fmla="*/ 2290019 h 2290019"/>
                <a:gd name="connsiteX14" fmla="*/ 0 w 4579916"/>
                <a:gd name="connsiteY14" fmla="*/ 2290019 h 229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579916" h="2290019">
                  <a:moveTo>
                    <a:pt x="425750" y="0"/>
                  </a:moveTo>
                  <a:lnTo>
                    <a:pt x="1562793" y="0"/>
                  </a:lnTo>
                  <a:lnTo>
                    <a:pt x="2329690" y="1836583"/>
                  </a:lnTo>
                  <a:lnTo>
                    <a:pt x="3096587" y="0"/>
                  </a:lnTo>
                  <a:lnTo>
                    <a:pt x="4228140" y="0"/>
                  </a:lnTo>
                  <a:lnTo>
                    <a:pt x="4564925" y="1809345"/>
                  </a:lnTo>
                  <a:lnTo>
                    <a:pt x="4579916" y="1890426"/>
                  </a:lnTo>
                  <a:lnTo>
                    <a:pt x="4579916" y="2290019"/>
                  </a:lnTo>
                  <a:lnTo>
                    <a:pt x="3525261" y="2290019"/>
                  </a:lnTo>
                  <a:lnTo>
                    <a:pt x="3442451" y="1843974"/>
                  </a:lnTo>
                  <a:lnTo>
                    <a:pt x="3247851" y="2290019"/>
                  </a:lnTo>
                  <a:lnTo>
                    <a:pt x="1408280" y="2290019"/>
                  </a:lnTo>
                  <a:lnTo>
                    <a:pt x="1212706" y="1843974"/>
                  </a:lnTo>
                  <a:lnTo>
                    <a:pt x="1129313" y="2290019"/>
                  </a:lnTo>
                  <a:lnTo>
                    <a:pt x="0" y="2290019"/>
                  </a:lnTo>
                  <a:close/>
                </a:path>
              </a:pathLst>
            </a:custGeom>
            <a:solidFill>
              <a:schemeClr val="tx1">
                <a:alpha val="59000"/>
              </a:schemeClr>
            </a:solidFill>
            <a:ln w="21101" cap="flat">
              <a:noFill/>
              <a:prstDash val="solid"/>
              <a:miter/>
            </a:ln>
          </p:spPr>
          <p:txBody>
            <a:bodyPr rtlCol="0" anchor="ctr"/>
            <a:lstStyle/>
            <a:p>
              <a:endParaRPr lang="en-GB"/>
            </a:p>
          </p:txBody>
        </p:sp>
      </p:grpSp>
      <p:pic>
        <p:nvPicPr>
          <p:cNvPr id="39" name="Graphic 38">
            <a:extLst>
              <a:ext uri="{FF2B5EF4-FFF2-40B4-BE49-F238E27FC236}">
                <a16:creationId xmlns:a16="http://schemas.microsoft.com/office/drawing/2014/main" id="{AB82C41B-5C95-3414-E193-F79F47EAADF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85798" y="6118859"/>
            <a:ext cx="983672" cy="573779"/>
          </a:xfrm>
          <a:prstGeom prst="rect">
            <a:avLst/>
          </a:prstGeom>
        </p:spPr>
      </p:pic>
      <p:sp>
        <p:nvSpPr>
          <p:cNvPr id="3" name="Title 1">
            <a:extLst>
              <a:ext uri="{FF2B5EF4-FFF2-40B4-BE49-F238E27FC236}">
                <a16:creationId xmlns:a16="http://schemas.microsoft.com/office/drawing/2014/main" id="{6AECBC0C-EA2E-5A1F-9C2A-4F81259D224E}"/>
              </a:ext>
            </a:extLst>
          </p:cNvPr>
          <p:cNvSpPr>
            <a:spLocks noGrp="1"/>
          </p:cNvSpPr>
          <p:nvPr>
            <p:ph type="ctrTitle" hasCustomPrompt="1"/>
          </p:nvPr>
        </p:nvSpPr>
        <p:spPr>
          <a:xfrm>
            <a:off x="685800" y="1071272"/>
            <a:ext cx="8054975" cy="1531200"/>
          </a:xfrm>
        </p:spPr>
        <p:txBody>
          <a:bodyPr lIns="0" anchor="b">
            <a:normAutofit/>
          </a:bodyPr>
          <a:lstStyle>
            <a:lvl1pPr algn="l">
              <a:defRPr sz="4000" cap="all" baseline="0">
                <a:solidFill>
                  <a:schemeClr val="tx1"/>
                </a:solidFill>
              </a:defRPr>
            </a:lvl1pPr>
          </a:lstStyle>
          <a:p>
            <a:r>
              <a:rPr lang="en-US" dirty="0"/>
              <a:t>CLICK TO EDIT MASTER TITLE STYLE</a:t>
            </a:r>
            <a:endParaRPr lang="en-GB" dirty="0"/>
          </a:p>
        </p:txBody>
      </p:sp>
      <p:sp>
        <p:nvSpPr>
          <p:cNvPr id="5" name="Subtitle 2">
            <a:extLst>
              <a:ext uri="{FF2B5EF4-FFF2-40B4-BE49-F238E27FC236}">
                <a16:creationId xmlns:a16="http://schemas.microsoft.com/office/drawing/2014/main" id="{EFDE34AE-FEE0-11E9-2732-4FD831D6ED77}"/>
              </a:ext>
            </a:extLst>
          </p:cNvPr>
          <p:cNvSpPr>
            <a:spLocks noGrp="1"/>
          </p:cNvSpPr>
          <p:nvPr>
            <p:ph type="subTitle" idx="1"/>
          </p:nvPr>
        </p:nvSpPr>
        <p:spPr>
          <a:xfrm>
            <a:off x="685799" y="2872468"/>
            <a:ext cx="8054975" cy="879475"/>
          </a:xfrm>
        </p:spPr>
        <p:txBody>
          <a:bodyPr lIns="0">
            <a:normAutofit/>
          </a:bodyPr>
          <a:lstStyle>
            <a:lvl1pPr marL="0" indent="0" algn="l">
              <a:buFont typeface="Arial" panose="020B0604020202020204" pitchFamily="34" charset="0"/>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Tree>
    <p:extLst>
      <p:ext uri="{BB962C8B-B14F-4D97-AF65-F5344CB8AC3E}">
        <p14:creationId xmlns:p14="http://schemas.microsoft.com/office/powerpoint/2010/main" val="9305739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Thankyou 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47DE7D-F084-F661-F611-143E7B64163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grpSp>
        <p:nvGrpSpPr>
          <p:cNvPr id="34" name="Group 33">
            <a:extLst>
              <a:ext uri="{FF2B5EF4-FFF2-40B4-BE49-F238E27FC236}">
                <a16:creationId xmlns:a16="http://schemas.microsoft.com/office/drawing/2014/main" id="{1F91D5CE-B8B9-9028-8FE2-6F7E0F83B8FB}"/>
              </a:ext>
            </a:extLst>
          </p:cNvPr>
          <p:cNvGrpSpPr/>
          <p:nvPr userDrawn="1"/>
        </p:nvGrpSpPr>
        <p:grpSpPr>
          <a:xfrm>
            <a:off x="0" y="0"/>
            <a:ext cx="12192000" cy="6858001"/>
            <a:chOff x="0" y="0"/>
            <a:chExt cx="12192000" cy="6858001"/>
          </a:xfrm>
        </p:grpSpPr>
        <p:sp>
          <p:nvSpPr>
            <p:cNvPr id="23" name="Freeform: Shape 22">
              <a:extLst>
                <a:ext uri="{FF2B5EF4-FFF2-40B4-BE49-F238E27FC236}">
                  <a16:creationId xmlns:a16="http://schemas.microsoft.com/office/drawing/2014/main" id="{630C2619-A96B-3D1B-1426-52242E70EC2A}"/>
                </a:ext>
              </a:extLst>
            </p:cNvPr>
            <p:cNvSpPr>
              <a:spLocks/>
            </p:cNvSpPr>
            <p:nvPr userDrawn="1"/>
          </p:nvSpPr>
          <p:spPr>
            <a:xfrm>
              <a:off x="0" y="0"/>
              <a:ext cx="12192000" cy="6858000"/>
            </a:xfrm>
            <a:custGeom>
              <a:avLst/>
              <a:gdLst>
                <a:gd name="connsiteX0" fmla="*/ 6878837 w 12192000"/>
                <a:gd name="connsiteY0" fmla="*/ 6411955 h 6858000"/>
                <a:gd name="connsiteX1" fmla="*/ 6961647 w 12192000"/>
                <a:gd name="connsiteY1" fmla="*/ 6858000 h 6858000"/>
                <a:gd name="connsiteX2" fmla="*/ 6684236 w 12192000"/>
                <a:gd name="connsiteY2" fmla="*/ 6858000 h 6858000"/>
                <a:gd name="connsiteX3" fmla="*/ 4649092 w 12192000"/>
                <a:gd name="connsiteY3" fmla="*/ 6411955 h 6858000"/>
                <a:gd name="connsiteX4" fmla="*/ 4844666 w 12192000"/>
                <a:gd name="connsiteY4" fmla="*/ 6858000 h 6858000"/>
                <a:gd name="connsiteX5" fmla="*/ 4565699 w 12192000"/>
                <a:gd name="connsiteY5" fmla="*/ 6858000 h 6858000"/>
                <a:gd name="connsiteX6" fmla="*/ 11002386 w 12192000"/>
                <a:gd name="connsiteY6" fmla="*/ 5501264 h 6858000"/>
                <a:gd name="connsiteX7" fmla="*/ 12192000 w 12192000"/>
                <a:gd name="connsiteY7" fmla="*/ 5501264 h 6858000"/>
                <a:gd name="connsiteX8" fmla="*/ 12192000 w 12192000"/>
                <a:gd name="connsiteY8" fmla="*/ 6858000 h 6858000"/>
                <a:gd name="connsiteX9" fmla="*/ 11002386 w 12192000"/>
                <a:gd name="connsiteY9" fmla="*/ 6858000 h 6858000"/>
                <a:gd name="connsiteX10" fmla="*/ 0 w 12192000"/>
                <a:gd name="connsiteY10" fmla="*/ 0 h 6858000"/>
                <a:gd name="connsiteX11" fmla="*/ 12192000 w 12192000"/>
                <a:gd name="connsiteY11" fmla="*/ 0 h 6858000"/>
                <a:gd name="connsiteX12" fmla="*/ 12192000 w 12192000"/>
                <a:gd name="connsiteY12" fmla="*/ 4567981 h 6858000"/>
                <a:gd name="connsiteX13" fmla="*/ 9349503 w 12192000"/>
                <a:gd name="connsiteY13" fmla="*/ 4567981 h 6858000"/>
                <a:gd name="connsiteX14" fmla="*/ 9349503 w 12192000"/>
                <a:gd name="connsiteY14" fmla="*/ 5501264 h 6858000"/>
                <a:gd name="connsiteX15" fmla="*/ 9815722 w 12192000"/>
                <a:gd name="connsiteY15" fmla="*/ 5501264 h 6858000"/>
                <a:gd name="connsiteX16" fmla="*/ 9815722 w 12192000"/>
                <a:gd name="connsiteY16" fmla="*/ 6858000 h 6858000"/>
                <a:gd name="connsiteX17" fmla="*/ 9247940 w 12192000"/>
                <a:gd name="connsiteY17" fmla="*/ 6858000 h 6858000"/>
                <a:gd name="connsiteX18" fmla="*/ 9247940 w 12192000"/>
                <a:gd name="connsiteY18" fmla="*/ 4567981 h 6858000"/>
                <a:gd name="connsiteX19" fmla="*/ 8117865 w 12192000"/>
                <a:gd name="connsiteY19" fmla="*/ 4567981 h 6858000"/>
                <a:gd name="connsiteX20" fmla="*/ 8117865 w 12192000"/>
                <a:gd name="connsiteY20" fmla="*/ 6858000 h 6858000"/>
                <a:gd name="connsiteX21" fmla="*/ 8016302 w 12192000"/>
                <a:gd name="connsiteY21" fmla="*/ 6858000 h 6858000"/>
                <a:gd name="connsiteX22" fmla="*/ 8016302 w 12192000"/>
                <a:gd name="connsiteY22" fmla="*/ 6458407 h 6858000"/>
                <a:gd name="connsiteX23" fmla="*/ 8001311 w 12192000"/>
                <a:gd name="connsiteY23" fmla="*/ 6377326 h 6858000"/>
                <a:gd name="connsiteX24" fmla="*/ 7664526 w 12192000"/>
                <a:gd name="connsiteY24" fmla="*/ 4567981 h 6858000"/>
                <a:gd name="connsiteX25" fmla="*/ 6532973 w 12192000"/>
                <a:gd name="connsiteY25" fmla="*/ 4567981 h 6858000"/>
                <a:gd name="connsiteX26" fmla="*/ 5766076 w 12192000"/>
                <a:gd name="connsiteY26" fmla="*/ 6404564 h 6858000"/>
                <a:gd name="connsiteX27" fmla="*/ 4999179 w 12192000"/>
                <a:gd name="connsiteY27" fmla="*/ 4567981 h 6858000"/>
                <a:gd name="connsiteX28" fmla="*/ 3862136 w 12192000"/>
                <a:gd name="connsiteY28" fmla="*/ 4567981 h 6858000"/>
                <a:gd name="connsiteX29" fmla="*/ 3436386 w 12192000"/>
                <a:gd name="connsiteY29" fmla="*/ 6858000 h 6858000"/>
                <a:gd name="connsiteX30" fmla="*/ 0 w 12192000"/>
                <a:gd name="connsiteY3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192000" h="6858000">
                  <a:moveTo>
                    <a:pt x="6878837" y="6411955"/>
                  </a:moveTo>
                  <a:lnTo>
                    <a:pt x="6961647" y="6858000"/>
                  </a:lnTo>
                  <a:lnTo>
                    <a:pt x="6684236" y="6858000"/>
                  </a:lnTo>
                  <a:close/>
                  <a:moveTo>
                    <a:pt x="4649092" y="6411955"/>
                  </a:moveTo>
                  <a:lnTo>
                    <a:pt x="4844666" y="6858000"/>
                  </a:lnTo>
                  <a:lnTo>
                    <a:pt x="4565699" y="6858000"/>
                  </a:lnTo>
                  <a:close/>
                  <a:moveTo>
                    <a:pt x="11002386" y="5501264"/>
                  </a:moveTo>
                  <a:lnTo>
                    <a:pt x="12192000" y="5501264"/>
                  </a:lnTo>
                  <a:lnTo>
                    <a:pt x="12192000" y="6858000"/>
                  </a:lnTo>
                  <a:lnTo>
                    <a:pt x="11002386" y="6858000"/>
                  </a:lnTo>
                  <a:close/>
                  <a:moveTo>
                    <a:pt x="0" y="0"/>
                  </a:moveTo>
                  <a:lnTo>
                    <a:pt x="12192000" y="0"/>
                  </a:lnTo>
                  <a:lnTo>
                    <a:pt x="12192000" y="4567981"/>
                  </a:lnTo>
                  <a:lnTo>
                    <a:pt x="9349503" y="4567981"/>
                  </a:lnTo>
                  <a:lnTo>
                    <a:pt x="9349503" y="5501264"/>
                  </a:lnTo>
                  <a:lnTo>
                    <a:pt x="9815722" y="5501264"/>
                  </a:lnTo>
                  <a:lnTo>
                    <a:pt x="9815722" y="6858000"/>
                  </a:lnTo>
                  <a:lnTo>
                    <a:pt x="9247940" y="6858000"/>
                  </a:lnTo>
                  <a:lnTo>
                    <a:pt x="9247940" y="4567981"/>
                  </a:lnTo>
                  <a:lnTo>
                    <a:pt x="8117865" y="4567981"/>
                  </a:lnTo>
                  <a:lnTo>
                    <a:pt x="8117865" y="6858000"/>
                  </a:lnTo>
                  <a:lnTo>
                    <a:pt x="8016302" y="6858000"/>
                  </a:lnTo>
                  <a:lnTo>
                    <a:pt x="8016302" y="6458407"/>
                  </a:lnTo>
                  <a:lnTo>
                    <a:pt x="8001311" y="6377326"/>
                  </a:lnTo>
                  <a:lnTo>
                    <a:pt x="7664526" y="4567981"/>
                  </a:lnTo>
                  <a:lnTo>
                    <a:pt x="6532973" y="4567981"/>
                  </a:lnTo>
                  <a:lnTo>
                    <a:pt x="5766076" y="6404564"/>
                  </a:lnTo>
                  <a:lnTo>
                    <a:pt x="4999179" y="4567981"/>
                  </a:lnTo>
                  <a:lnTo>
                    <a:pt x="3862136" y="4567981"/>
                  </a:lnTo>
                  <a:lnTo>
                    <a:pt x="3436386" y="6858000"/>
                  </a:lnTo>
                  <a:lnTo>
                    <a:pt x="0" y="6858000"/>
                  </a:lnTo>
                  <a:close/>
                </a:path>
              </a:pathLst>
            </a:custGeom>
            <a:gradFill flip="none" rotWithShape="1">
              <a:gsLst>
                <a:gs pos="64000">
                  <a:schemeClr val="bg1">
                    <a:alpha val="95000"/>
                  </a:schemeClr>
                </a:gs>
                <a:gs pos="0">
                  <a:schemeClr val="bg1">
                    <a:alpha val="57000"/>
                  </a:schemeClr>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8" name="Freeform: Shape 27">
              <a:extLst>
                <a:ext uri="{FF2B5EF4-FFF2-40B4-BE49-F238E27FC236}">
                  <a16:creationId xmlns:a16="http://schemas.microsoft.com/office/drawing/2014/main" id="{3CA314E3-81DC-7254-19F8-C5AE864393DB}"/>
                </a:ext>
              </a:extLst>
            </p:cNvPr>
            <p:cNvSpPr/>
            <p:nvPr userDrawn="1"/>
          </p:nvSpPr>
          <p:spPr>
            <a:xfrm>
              <a:off x="8117865" y="4567981"/>
              <a:ext cx="1130075" cy="2290018"/>
            </a:xfrm>
            <a:custGeom>
              <a:avLst/>
              <a:gdLst>
                <a:gd name="connsiteX0" fmla="*/ 0 w 1130075"/>
                <a:gd name="connsiteY0" fmla="*/ 0 h 2290018"/>
                <a:gd name="connsiteX1" fmla="*/ 1130075 w 1130075"/>
                <a:gd name="connsiteY1" fmla="*/ 0 h 2290018"/>
                <a:gd name="connsiteX2" fmla="*/ 1130075 w 1130075"/>
                <a:gd name="connsiteY2" fmla="*/ 2290018 h 2290018"/>
                <a:gd name="connsiteX3" fmla="*/ 0 w 1130075"/>
                <a:gd name="connsiteY3" fmla="*/ 2290018 h 2290018"/>
              </a:gdLst>
              <a:ahLst/>
              <a:cxnLst>
                <a:cxn ang="0">
                  <a:pos x="connsiteX0" y="connsiteY0"/>
                </a:cxn>
                <a:cxn ang="0">
                  <a:pos x="connsiteX1" y="connsiteY1"/>
                </a:cxn>
                <a:cxn ang="0">
                  <a:pos x="connsiteX2" y="connsiteY2"/>
                </a:cxn>
                <a:cxn ang="0">
                  <a:pos x="connsiteX3" y="connsiteY3"/>
                </a:cxn>
              </a:cxnLst>
              <a:rect l="l" t="t" r="r" b="b"/>
              <a:pathLst>
                <a:path w="1130075" h="2290018">
                  <a:moveTo>
                    <a:pt x="0" y="0"/>
                  </a:moveTo>
                  <a:lnTo>
                    <a:pt x="1130075" y="0"/>
                  </a:lnTo>
                  <a:lnTo>
                    <a:pt x="1130075" y="2290018"/>
                  </a:lnTo>
                  <a:lnTo>
                    <a:pt x="0" y="2290018"/>
                  </a:lnTo>
                  <a:close/>
                </a:path>
              </a:pathLst>
            </a:custGeom>
            <a:solidFill>
              <a:schemeClr val="tx1">
                <a:lumMod val="50000"/>
                <a:alpha val="52000"/>
              </a:schemeClr>
            </a:solidFill>
            <a:ln w="21101"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0960103-0275-F750-D44C-45A2222F87B3}"/>
                </a:ext>
              </a:extLst>
            </p:cNvPr>
            <p:cNvSpPr/>
            <p:nvPr userDrawn="1"/>
          </p:nvSpPr>
          <p:spPr>
            <a:xfrm>
              <a:off x="9349503" y="4567982"/>
              <a:ext cx="2842496" cy="2290019"/>
            </a:xfrm>
            <a:custGeom>
              <a:avLst/>
              <a:gdLst>
                <a:gd name="connsiteX0" fmla="*/ 0 w 2842496"/>
                <a:gd name="connsiteY0" fmla="*/ 0 h 2290019"/>
                <a:gd name="connsiteX1" fmla="*/ 2842496 w 2842496"/>
                <a:gd name="connsiteY1" fmla="*/ 0 h 2290019"/>
                <a:gd name="connsiteX2" fmla="*/ 2842496 w 2842496"/>
                <a:gd name="connsiteY2" fmla="*/ 933283 h 2290019"/>
                <a:gd name="connsiteX3" fmla="*/ 1652883 w 2842496"/>
                <a:gd name="connsiteY3" fmla="*/ 933283 h 2290019"/>
                <a:gd name="connsiteX4" fmla="*/ 1652883 w 2842496"/>
                <a:gd name="connsiteY4" fmla="*/ 2290019 h 2290019"/>
                <a:gd name="connsiteX5" fmla="*/ 466219 w 2842496"/>
                <a:gd name="connsiteY5" fmla="*/ 2290019 h 2290019"/>
                <a:gd name="connsiteX6" fmla="*/ 466219 w 2842496"/>
                <a:gd name="connsiteY6" fmla="*/ 933283 h 2290019"/>
                <a:gd name="connsiteX7" fmla="*/ 0 w 2842496"/>
                <a:gd name="connsiteY7" fmla="*/ 933283 h 229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42496" h="2290019">
                  <a:moveTo>
                    <a:pt x="0" y="0"/>
                  </a:moveTo>
                  <a:lnTo>
                    <a:pt x="2842496" y="0"/>
                  </a:lnTo>
                  <a:lnTo>
                    <a:pt x="2842496" y="933283"/>
                  </a:lnTo>
                  <a:lnTo>
                    <a:pt x="1652883" y="933283"/>
                  </a:lnTo>
                  <a:lnTo>
                    <a:pt x="1652883" y="2290019"/>
                  </a:lnTo>
                  <a:lnTo>
                    <a:pt x="466219" y="2290019"/>
                  </a:lnTo>
                  <a:lnTo>
                    <a:pt x="466219" y="933283"/>
                  </a:lnTo>
                  <a:lnTo>
                    <a:pt x="0" y="933283"/>
                  </a:lnTo>
                  <a:close/>
                </a:path>
              </a:pathLst>
            </a:custGeom>
            <a:solidFill>
              <a:schemeClr val="tx1">
                <a:lumMod val="50000"/>
                <a:alpha val="52000"/>
              </a:schemeClr>
            </a:solidFill>
            <a:ln w="21101"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91741CC2-D4C3-7CE5-630C-A474A3BCF03E}"/>
                </a:ext>
              </a:extLst>
            </p:cNvPr>
            <p:cNvSpPr/>
            <p:nvPr/>
          </p:nvSpPr>
          <p:spPr>
            <a:xfrm>
              <a:off x="3436386" y="4567982"/>
              <a:ext cx="4579916" cy="2290019"/>
            </a:xfrm>
            <a:custGeom>
              <a:avLst/>
              <a:gdLst>
                <a:gd name="connsiteX0" fmla="*/ 425750 w 4579916"/>
                <a:gd name="connsiteY0" fmla="*/ 0 h 2290019"/>
                <a:gd name="connsiteX1" fmla="*/ 1562793 w 4579916"/>
                <a:gd name="connsiteY1" fmla="*/ 0 h 2290019"/>
                <a:gd name="connsiteX2" fmla="*/ 2329690 w 4579916"/>
                <a:gd name="connsiteY2" fmla="*/ 1836583 h 2290019"/>
                <a:gd name="connsiteX3" fmla="*/ 3096587 w 4579916"/>
                <a:gd name="connsiteY3" fmla="*/ 0 h 2290019"/>
                <a:gd name="connsiteX4" fmla="*/ 4228140 w 4579916"/>
                <a:gd name="connsiteY4" fmla="*/ 0 h 2290019"/>
                <a:gd name="connsiteX5" fmla="*/ 4564925 w 4579916"/>
                <a:gd name="connsiteY5" fmla="*/ 1809345 h 2290019"/>
                <a:gd name="connsiteX6" fmla="*/ 4579916 w 4579916"/>
                <a:gd name="connsiteY6" fmla="*/ 1890426 h 2290019"/>
                <a:gd name="connsiteX7" fmla="*/ 4579916 w 4579916"/>
                <a:gd name="connsiteY7" fmla="*/ 2290019 h 2290019"/>
                <a:gd name="connsiteX8" fmla="*/ 3525261 w 4579916"/>
                <a:gd name="connsiteY8" fmla="*/ 2290019 h 2290019"/>
                <a:gd name="connsiteX9" fmla="*/ 3442451 w 4579916"/>
                <a:gd name="connsiteY9" fmla="*/ 1843974 h 2290019"/>
                <a:gd name="connsiteX10" fmla="*/ 3247851 w 4579916"/>
                <a:gd name="connsiteY10" fmla="*/ 2290019 h 2290019"/>
                <a:gd name="connsiteX11" fmla="*/ 1408280 w 4579916"/>
                <a:gd name="connsiteY11" fmla="*/ 2290019 h 2290019"/>
                <a:gd name="connsiteX12" fmla="*/ 1212706 w 4579916"/>
                <a:gd name="connsiteY12" fmla="*/ 1843974 h 2290019"/>
                <a:gd name="connsiteX13" fmla="*/ 1129313 w 4579916"/>
                <a:gd name="connsiteY13" fmla="*/ 2290019 h 2290019"/>
                <a:gd name="connsiteX14" fmla="*/ 0 w 4579916"/>
                <a:gd name="connsiteY14" fmla="*/ 2290019 h 229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579916" h="2290019">
                  <a:moveTo>
                    <a:pt x="425750" y="0"/>
                  </a:moveTo>
                  <a:lnTo>
                    <a:pt x="1562793" y="0"/>
                  </a:lnTo>
                  <a:lnTo>
                    <a:pt x="2329690" y="1836583"/>
                  </a:lnTo>
                  <a:lnTo>
                    <a:pt x="3096587" y="0"/>
                  </a:lnTo>
                  <a:lnTo>
                    <a:pt x="4228140" y="0"/>
                  </a:lnTo>
                  <a:lnTo>
                    <a:pt x="4564925" y="1809345"/>
                  </a:lnTo>
                  <a:lnTo>
                    <a:pt x="4579916" y="1890426"/>
                  </a:lnTo>
                  <a:lnTo>
                    <a:pt x="4579916" y="2290019"/>
                  </a:lnTo>
                  <a:lnTo>
                    <a:pt x="3525261" y="2290019"/>
                  </a:lnTo>
                  <a:lnTo>
                    <a:pt x="3442451" y="1843974"/>
                  </a:lnTo>
                  <a:lnTo>
                    <a:pt x="3247851" y="2290019"/>
                  </a:lnTo>
                  <a:lnTo>
                    <a:pt x="1408280" y="2290019"/>
                  </a:lnTo>
                  <a:lnTo>
                    <a:pt x="1212706" y="1843974"/>
                  </a:lnTo>
                  <a:lnTo>
                    <a:pt x="1129313" y="2290019"/>
                  </a:lnTo>
                  <a:lnTo>
                    <a:pt x="0" y="2290019"/>
                  </a:lnTo>
                  <a:close/>
                </a:path>
              </a:pathLst>
            </a:custGeom>
            <a:solidFill>
              <a:schemeClr val="tx1">
                <a:lumMod val="50000"/>
                <a:alpha val="52000"/>
              </a:schemeClr>
            </a:solidFill>
            <a:ln w="21101" cap="flat">
              <a:noFill/>
              <a:prstDash val="solid"/>
              <a:miter/>
            </a:ln>
          </p:spPr>
          <p:txBody>
            <a:bodyPr rtlCol="0" anchor="ctr"/>
            <a:lstStyle/>
            <a:p>
              <a:endParaRPr lang="en-GB"/>
            </a:p>
          </p:txBody>
        </p:sp>
      </p:grpSp>
      <p:pic>
        <p:nvPicPr>
          <p:cNvPr id="39" name="Graphic 38">
            <a:extLst>
              <a:ext uri="{FF2B5EF4-FFF2-40B4-BE49-F238E27FC236}">
                <a16:creationId xmlns:a16="http://schemas.microsoft.com/office/drawing/2014/main" id="{AB82C41B-5C95-3414-E193-F79F47EAADF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85798" y="6118859"/>
            <a:ext cx="983672" cy="573779"/>
          </a:xfrm>
          <a:prstGeom prst="rect">
            <a:avLst/>
          </a:prstGeom>
        </p:spPr>
      </p:pic>
      <p:sp>
        <p:nvSpPr>
          <p:cNvPr id="2" name="Title 1">
            <a:extLst>
              <a:ext uri="{FF2B5EF4-FFF2-40B4-BE49-F238E27FC236}">
                <a16:creationId xmlns:a16="http://schemas.microsoft.com/office/drawing/2014/main" id="{601A0210-4B5E-74B2-1F4F-045CDE01C4BD}"/>
              </a:ext>
            </a:extLst>
          </p:cNvPr>
          <p:cNvSpPr>
            <a:spLocks noGrp="1"/>
          </p:cNvSpPr>
          <p:nvPr>
            <p:ph type="ctrTitle" hasCustomPrompt="1"/>
          </p:nvPr>
        </p:nvSpPr>
        <p:spPr>
          <a:xfrm>
            <a:off x="685800" y="1071272"/>
            <a:ext cx="8054975" cy="1531200"/>
          </a:xfrm>
        </p:spPr>
        <p:txBody>
          <a:bodyPr lIns="0" anchor="b">
            <a:normAutofit/>
          </a:bodyPr>
          <a:lstStyle>
            <a:lvl1pPr algn="l">
              <a:defRPr sz="4000" cap="all" baseline="0">
                <a:solidFill>
                  <a:schemeClr val="tx1"/>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5D72E9D6-B71D-4B67-1D85-441DF8E2F0C3}"/>
              </a:ext>
            </a:extLst>
          </p:cNvPr>
          <p:cNvSpPr>
            <a:spLocks noGrp="1"/>
          </p:cNvSpPr>
          <p:nvPr>
            <p:ph type="subTitle" idx="1"/>
          </p:nvPr>
        </p:nvSpPr>
        <p:spPr>
          <a:xfrm>
            <a:off x="685799" y="2872468"/>
            <a:ext cx="8054975" cy="879475"/>
          </a:xfrm>
        </p:spPr>
        <p:txBody>
          <a:bodyPr lIns="0">
            <a:normAutofit/>
          </a:bodyPr>
          <a:lstStyle>
            <a:lvl1pPr marL="0" indent="0" algn="l">
              <a:buFont typeface="Arial" panose="020B0604020202020204" pitchFamily="34" charset="0"/>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Tree>
    <p:extLst>
      <p:ext uri="{BB962C8B-B14F-4D97-AF65-F5344CB8AC3E}">
        <p14:creationId xmlns:p14="http://schemas.microsoft.com/office/powerpoint/2010/main" val="35760025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Thankyou 4">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47DE7D-F084-F661-F611-143E7B6416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flipH="1">
            <a:off x="0" y="0"/>
            <a:ext cx="12192000" cy="6858000"/>
          </a:xfrm>
          <a:prstGeom prst="rect">
            <a:avLst/>
          </a:prstGeom>
        </p:spPr>
      </p:pic>
      <p:grpSp>
        <p:nvGrpSpPr>
          <p:cNvPr id="34" name="Group 33">
            <a:extLst>
              <a:ext uri="{FF2B5EF4-FFF2-40B4-BE49-F238E27FC236}">
                <a16:creationId xmlns:a16="http://schemas.microsoft.com/office/drawing/2014/main" id="{1F91D5CE-B8B9-9028-8FE2-6F7E0F83B8FB}"/>
              </a:ext>
            </a:extLst>
          </p:cNvPr>
          <p:cNvGrpSpPr/>
          <p:nvPr userDrawn="1"/>
        </p:nvGrpSpPr>
        <p:grpSpPr>
          <a:xfrm>
            <a:off x="0" y="0"/>
            <a:ext cx="12192000" cy="6858001"/>
            <a:chOff x="0" y="0"/>
            <a:chExt cx="12192000" cy="6858001"/>
          </a:xfrm>
        </p:grpSpPr>
        <p:sp>
          <p:nvSpPr>
            <p:cNvPr id="23" name="Freeform: Shape 22">
              <a:extLst>
                <a:ext uri="{FF2B5EF4-FFF2-40B4-BE49-F238E27FC236}">
                  <a16:creationId xmlns:a16="http://schemas.microsoft.com/office/drawing/2014/main" id="{630C2619-A96B-3D1B-1426-52242E70EC2A}"/>
                </a:ext>
              </a:extLst>
            </p:cNvPr>
            <p:cNvSpPr>
              <a:spLocks/>
            </p:cNvSpPr>
            <p:nvPr userDrawn="1"/>
          </p:nvSpPr>
          <p:spPr>
            <a:xfrm>
              <a:off x="0" y="0"/>
              <a:ext cx="12192000" cy="6858000"/>
            </a:xfrm>
            <a:custGeom>
              <a:avLst/>
              <a:gdLst>
                <a:gd name="connsiteX0" fmla="*/ 6878837 w 12192000"/>
                <a:gd name="connsiteY0" fmla="*/ 6411955 h 6858000"/>
                <a:gd name="connsiteX1" fmla="*/ 6961647 w 12192000"/>
                <a:gd name="connsiteY1" fmla="*/ 6858000 h 6858000"/>
                <a:gd name="connsiteX2" fmla="*/ 6684236 w 12192000"/>
                <a:gd name="connsiteY2" fmla="*/ 6858000 h 6858000"/>
                <a:gd name="connsiteX3" fmla="*/ 4649092 w 12192000"/>
                <a:gd name="connsiteY3" fmla="*/ 6411955 h 6858000"/>
                <a:gd name="connsiteX4" fmla="*/ 4844666 w 12192000"/>
                <a:gd name="connsiteY4" fmla="*/ 6858000 h 6858000"/>
                <a:gd name="connsiteX5" fmla="*/ 4565699 w 12192000"/>
                <a:gd name="connsiteY5" fmla="*/ 6858000 h 6858000"/>
                <a:gd name="connsiteX6" fmla="*/ 11002386 w 12192000"/>
                <a:gd name="connsiteY6" fmla="*/ 5501264 h 6858000"/>
                <a:gd name="connsiteX7" fmla="*/ 12192000 w 12192000"/>
                <a:gd name="connsiteY7" fmla="*/ 5501264 h 6858000"/>
                <a:gd name="connsiteX8" fmla="*/ 12192000 w 12192000"/>
                <a:gd name="connsiteY8" fmla="*/ 6858000 h 6858000"/>
                <a:gd name="connsiteX9" fmla="*/ 11002386 w 12192000"/>
                <a:gd name="connsiteY9" fmla="*/ 6858000 h 6858000"/>
                <a:gd name="connsiteX10" fmla="*/ 0 w 12192000"/>
                <a:gd name="connsiteY10" fmla="*/ 0 h 6858000"/>
                <a:gd name="connsiteX11" fmla="*/ 12192000 w 12192000"/>
                <a:gd name="connsiteY11" fmla="*/ 0 h 6858000"/>
                <a:gd name="connsiteX12" fmla="*/ 12192000 w 12192000"/>
                <a:gd name="connsiteY12" fmla="*/ 4567981 h 6858000"/>
                <a:gd name="connsiteX13" fmla="*/ 9349503 w 12192000"/>
                <a:gd name="connsiteY13" fmla="*/ 4567981 h 6858000"/>
                <a:gd name="connsiteX14" fmla="*/ 9349503 w 12192000"/>
                <a:gd name="connsiteY14" fmla="*/ 5501264 h 6858000"/>
                <a:gd name="connsiteX15" fmla="*/ 9815722 w 12192000"/>
                <a:gd name="connsiteY15" fmla="*/ 5501264 h 6858000"/>
                <a:gd name="connsiteX16" fmla="*/ 9815722 w 12192000"/>
                <a:gd name="connsiteY16" fmla="*/ 6858000 h 6858000"/>
                <a:gd name="connsiteX17" fmla="*/ 9247940 w 12192000"/>
                <a:gd name="connsiteY17" fmla="*/ 6858000 h 6858000"/>
                <a:gd name="connsiteX18" fmla="*/ 9247940 w 12192000"/>
                <a:gd name="connsiteY18" fmla="*/ 4567981 h 6858000"/>
                <a:gd name="connsiteX19" fmla="*/ 8117865 w 12192000"/>
                <a:gd name="connsiteY19" fmla="*/ 4567981 h 6858000"/>
                <a:gd name="connsiteX20" fmla="*/ 8117865 w 12192000"/>
                <a:gd name="connsiteY20" fmla="*/ 6858000 h 6858000"/>
                <a:gd name="connsiteX21" fmla="*/ 8016302 w 12192000"/>
                <a:gd name="connsiteY21" fmla="*/ 6858000 h 6858000"/>
                <a:gd name="connsiteX22" fmla="*/ 8016302 w 12192000"/>
                <a:gd name="connsiteY22" fmla="*/ 6458407 h 6858000"/>
                <a:gd name="connsiteX23" fmla="*/ 8001311 w 12192000"/>
                <a:gd name="connsiteY23" fmla="*/ 6377326 h 6858000"/>
                <a:gd name="connsiteX24" fmla="*/ 7664526 w 12192000"/>
                <a:gd name="connsiteY24" fmla="*/ 4567981 h 6858000"/>
                <a:gd name="connsiteX25" fmla="*/ 6532973 w 12192000"/>
                <a:gd name="connsiteY25" fmla="*/ 4567981 h 6858000"/>
                <a:gd name="connsiteX26" fmla="*/ 5766076 w 12192000"/>
                <a:gd name="connsiteY26" fmla="*/ 6404564 h 6858000"/>
                <a:gd name="connsiteX27" fmla="*/ 4999179 w 12192000"/>
                <a:gd name="connsiteY27" fmla="*/ 4567981 h 6858000"/>
                <a:gd name="connsiteX28" fmla="*/ 3862136 w 12192000"/>
                <a:gd name="connsiteY28" fmla="*/ 4567981 h 6858000"/>
                <a:gd name="connsiteX29" fmla="*/ 3436386 w 12192000"/>
                <a:gd name="connsiteY29" fmla="*/ 6858000 h 6858000"/>
                <a:gd name="connsiteX30" fmla="*/ 0 w 12192000"/>
                <a:gd name="connsiteY3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192000" h="6858000">
                  <a:moveTo>
                    <a:pt x="6878837" y="6411955"/>
                  </a:moveTo>
                  <a:lnTo>
                    <a:pt x="6961647" y="6858000"/>
                  </a:lnTo>
                  <a:lnTo>
                    <a:pt x="6684236" y="6858000"/>
                  </a:lnTo>
                  <a:close/>
                  <a:moveTo>
                    <a:pt x="4649092" y="6411955"/>
                  </a:moveTo>
                  <a:lnTo>
                    <a:pt x="4844666" y="6858000"/>
                  </a:lnTo>
                  <a:lnTo>
                    <a:pt x="4565699" y="6858000"/>
                  </a:lnTo>
                  <a:close/>
                  <a:moveTo>
                    <a:pt x="11002386" y="5501264"/>
                  </a:moveTo>
                  <a:lnTo>
                    <a:pt x="12192000" y="5501264"/>
                  </a:lnTo>
                  <a:lnTo>
                    <a:pt x="12192000" y="6858000"/>
                  </a:lnTo>
                  <a:lnTo>
                    <a:pt x="11002386" y="6858000"/>
                  </a:lnTo>
                  <a:close/>
                  <a:moveTo>
                    <a:pt x="0" y="0"/>
                  </a:moveTo>
                  <a:lnTo>
                    <a:pt x="12192000" y="0"/>
                  </a:lnTo>
                  <a:lnTo>
                    <a:pt x="12192000" y="4567981"/>
                  </a:lnTo>
                  <a:lnTo>
                    <a:pt x="9349503" y="4567981"/>
                  </a:lnTo>
                  <a:lnTo>
                    <a:pt x="9349503" y="5501264"/>
                  </a:lnTo>
                  <a:lnTo>
                    <a:pt x="9815722" y="5501264"/>
                  </a:lnTo>
                  <a:lnTo>
                    <a:pt x="9815722" y="6858000"/>
                  </a:lnTo>
                  <a:lnTo>
                    <a:pt x="9247940" y="6858000"/>
                  </a:lnTo>
                  <a:lnTo>
                    <a:pt x="9247940" y="4567981"/>
                  </a:lnTo>
                  <a:lnTo>
                    <a:pt x="8117865" y="4567981"/>
                  </a:lnTo>
                  <a:lnTo>
                    <a:pt x="8117865" y="6858000"/>
                  </a:lnTo>
                  <a:lnTo>
                    <a:pt x="8016302" y="6858000"/>
                  </a:lnTo>
                  <a:lnTo>
                    <a:pt x="8016302" y="6458407"/>
                  </a:lnTo>
                  <a:lnTo>
                    <a:pt x="8001311" y="6377326"/>
                  </a:lnTo>
                  <a:lnTo>
                    <a:pt x="7664526" y="4567981"/>
                  </a:lnTo>
                  <a:lnTo>
                    <a:pt x="6532973" y="4567981"/>
                  </a:lnTo>
                  <a:lnTo>
                    <a:pt x="5766076" y="6404564"/>
                  </a:lnTo>
                  <a:lnTo>
                    <a:pt x="4999179" y="4567981"/>
                  </a:lnTo>
                  <a:lnTo>
                    <a:pt x="3862136" y="4567981"/>
                  </a:lnTo>
                  <a:lnTo>
                    <a:pt x="3436386" y="6858000"/>
                  </a:lnTo>
                  <a:lnTo>
                    <a:pt x="0" y="6858000"/>
                  </a:lnTo>
                  <a:close/>
                </a:path>
              </a:pathLst>
            </a:custGeom>
            <a:gradFill flip="none" rotWithShape="1">
              <a:gsLst>
                <a:gs pos="64000">
                  <a:schemeClr val="bg1">
                    <a:alpha val="95000"/>
                  </a:schemeClr>
                </a:gs>
                <a:gs pos="0">
                  <a:schemeClr val="bg1">
                    <a:alpha val="57000"/>
                  </a:schemeClr>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8" name="Freeform: Shape 27">
              <a:extLst>
                <a:ext uri="{FF2B5EF4-FFF2-40B4-BE49-F238E27FC236}">
                  <a16:creationId xmlns:a16="http://schemas.microsoft.com/office/drawing/2014/main" id="{3CA314E3-81DC-7254-19F8-C5AE864393DB}"/>
                </a:ext>
              </a:extLst>
            </p:cNvPr>
            <p:cNvSpPr/>
            <p:nvPr userDrawn="1"/>
          </p:nvSpPr>
          <p:spPr>
            <a:xfrm>
              <a:off x="8117865" y="4567981"/>
              <a:ext cx="1130075" cy="2290018"/>
            </a:xfrm>
            <a:custGeom>
              <a:avLst/>
              <a:gdLst>
                <a:gd name="connsiteX0" fmla="*/ 0 w 1130075"/>
                <a:gd name="connsiteY0" fmla="*/ 0 h 2290018"/>
                <a:gd name="connsiteX1" fmla="*/ 1130075 w 1130075"/>
                <a:gd name="connsiteY1" fmla="*/ 0 h 2290018"/>
                <a:gd name="connsiteX2" fmla="*/ 1130075 w 1130075"/>
                <a:gd name="connsiteY2" fmla="*/ 2290018 h 2290018"/>
                <a:gd name="connsiteX3" fmla="*/ 0 w 1130075"/>
                <a:gd name="connsiteY3" fmla="*/ 2290018 h 2290018"/>
              </a:gdLst>
              <a:ahLst/>
              <a:cxnLst>
                <a:cxn ang="0">
                  <a:pos x="connsiteX0" y="connsiteY0"/>
                </a:cxn>
                <a:cxn ang="0">
                  <a:pos x="connsiteX1" y="connsiteY1"/>
                </a:cxn>
                <a:cxn ang="0">
                  <a:pos x="connsiteX2" y="connsiteY2"/>
                </a:cxn>
                <a:cxn ang="0">
                  <a:pos x="connsiteX3" y="connsiteY3"/>
                </a:cxn>
              </a:cxnLst>
              <a:rect l="l" t="t" r="r" b="b"/>
              <a:pathLst>
                <a:path w="1130075" h="2290018">
                  <a:moveTo>
                    <a:pt x="0" y="0"/>
                  </a:moveTo>
                  <a:lnTo>
                    <a:pt x="1130075" y="0"/>
                  </a:lnTo>
                  <a:lnTo>
                    <a:pt x="1130075" y="2290018"/>
                  </a:lnTo>
                  <a:lnTo>
                    <a:pt x="0" y="2290018"/>
                  </a:lnTo>
                  <a:close/>
                </a:path>
              </a:pathLst>
            </a:custGeom>
            <a:solidFill>
              <a:schemeClr val="tx1">
                <a:lumMod val="50000"/>
                <a:alpha val="52000"/>
              </a:schemeClr>
            </a:solidFill>
            <a:ln w="21101"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0960103-0275-F750-D44C-45A2222F87B3}"/>
                </a:ext>
              </a:extLst>
            </p:cNvPr>
            <p:cNvSpPr/>
            <p:nvPr userDrawn="1"/>
          </p:nvSpPr>
          <p:spPr>
            <a:xfrm>
              <a:off x="9349503" y="4567982"/>
              <a:ext cx="2842496" cy="2290019"/>
            </a:xfrm>
            <a:custGeom>
              <a:avLst/>
              <a:gdLst>
                <a:gd name="connsiteX0" fmla="*/ 0 w 2842496"/>
                <a:gd name="connsiteY0" fmla="*/ 0 h 2290019"/>
                <a:gd name="connsiteX1" fmla="*/ 2842496 w 2842496"/>
                <a:gd name="connsiteY1" fmla="*/ 0 h 2290019"/>
                <a:gd name="connsiteX2" fmla="*/ 2842496 w 2842496"/>
                <a:gd name="connsiteY2" fmla="*/ 933283 h 2290019"/>
                <a:gd name="connsiteX3" fmla="*/ 1652883 w 2842496"/>
                <a:gd name="connsiteY3" fmla="*/ 933283 h 2290019"/>
                <a:gd name="connsiteX4" fmla="*/ 1652883 w 2842496"/>
                <a:gd name="connsiteY4" fmla="*/ 2290019 h 2290019"/>
                <a:gd name="connsiteX5" fmla="*/ 466219 w 2842496"/>
                <a:gd name="connsiteY5" fmla="*/ 2290019 h 2290019"/>
                <a:gd name="connsiteX6" fmla="*/ 466219 w 2842496"/>
                <a:gd name="connsiteY6" fmla="*/ 933283 h 2290019"/>
                <a:gd name="connsiteX7" fmla="*/ 0 w 2842496"/>
                <a:gd name="connsiteY7" fmla="*/ 933283 h 229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42496" h="2290019">
                  <a:moveTo>
                    <a:pt x="0" y="0"/>
                  </a:moveTo>
                  <a:lnTo>
                    <a:pt x="2842496" y="0"/>
                  </a:lnTo>
                  <a:lnTo>
                    <a:pt x="2842496" y="933283"/>
                  </a:lnTo>
                  <a:lnTo>
                    <a:pt x="1652883" y="933283"/>
                  </a:lnTo>
                  <a:lnTo>
                    <a:pt x="1652883" y="2290019"/>
                  </a:lnTo>
                  <a:lnTo>
                    <a:pt x="466219" y="2290019"/>
                  </a:lnTo>
                  <a:lnTo>
                    <a:pt x="466219" y="933283"/>
                  </a:lnTo>
                  <a:lnTo>
                    <a:pt x="0" y="933283"/>
                  </a:lnTo>
                  <a:close/>
                </a:path>
              </a:pathLst>
            </a:custGeom>
            <a:solidFill>
              <a:schemeClr val="tx1">
                <a:lumMod val="50000"/>
                <a:alpha val="52000"/>
              </a:schemeClr>
            </a:solidFill>
            <a:ln w="21101"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91741CC2-D4C3-7CE5-630C-A474A3BCF03E}"/>
                </a:ext>
              </a:extLst>
            </p:cNvPr>
            <p:cNvSpPr/>
            <p:nvPr/>
          </p:nvSpPr>
          <p:spPr>
            <a:xfrm>
              <a:off x="3436386" y="4567982"/>
              <a:ext cx="4579916" cy="2290019"/>
            </a:xfrm>
            <a:custGeom>
              <a:avLst/>
              <a:gdLst>
                <a:gd name="connsiteX0" fmla="*/ 425750 w 4579916"/>
                <a:gd name="connsiteY0" fmla="*/ 0 h 2290019"/>
                <a:gd name="connsiteX1" fmla="*/ 1562793 w 4579916"/>
                <a:gd name="connsiteY1" fmla="*/ 0 h 2290019"/>
                <a:gd name="connsiteX2" fmla="*/ 2329690 w 4579916"/>
                <a:gd name="connsiteY2" fmla="*/ 1836583 h 2290019"/>
                <a:gd name="connsiteX3" fmla="*/ 3096587 w 4579916"/>
                <a:gd name="connsiteY3" fmla="*/ 0 h 2290019"/>
                <a:gd name="connsiteX4" fmla="*/ 4228140 w 4579916"/>
                <a:gd name="connsiteY4" fmla="*/ 0 h 2290019"/>
                <a:gd name="connsiteX5" fmla="*/ 4564925 w 4579916"/>
                <a:gd name="connsiteY5" fmla="*/ 1809345 h 2290019"/>
                <a:gd name="connsiteX6" fmla="*/ 4579916 w 4579916"/>
                <a:gd name="connsiteY6" fmla="*/ 1890426 h 2290019"/>
                <a:gd name="connsiteX7" fmla="*/ 4579916 w 4579916"/>
                <a:gd name="connsiteY7" fmla="*/ 2290019 h 2290019"/>
                <a:gd name="connsiteX8" fmla="*/ 3525261 w 4579916"/>
                <a:gd name="connsiteY8" fmla="*/ 2290019 h 2290019"/>
                <a:gd name="connsiteX9" fmla="*/ 3442451 w 4579916"/>
                <a:gd name="connsiteY9" fmla="*/ 1843974 h 2290019"/>
                <a:gd name="connsiteX10" fmla="*/ 3247851 w 4579916"/>
                <a:gd name="connsiteY10" fmla="*/ 2290019 h 2290019"/>
                <a:gd name="connsiteX11" fmla="*/ 1408280 w 4579916"/>
                <a:gd name="connsiteY11" fmla="*/ 2290019 h 2290019"/>
                <a:gd name="connsiteX12" fmla="*/ 1212706 w 4579916"/>
                <a:gd name="connsiteY12" fmla="*/ 1843974 h 2290019"/>
                <a:gd name="connsiteX13" fmla="*/ 1129313 w 4579916"/>
                <a:gd name="connsiteY13" fmla="*/ 2290019 h 2290019"/>
                <a:gd name="connsiteX14" fmla="*/ 0 w 4579916"/>
                <a:gd name="connsiteY14" fmla="*/ 2290019 h 229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579916" h="2290019">
                  <a:moveTo>
                    <a:pt x="425750" y="0"/>
                  </a:moveTo>
                  <a:lnTo>
                    <a:pt x="1562793" y="0"/>
                  </a:lnTo>
                  <a:lnTo>
                    <a:pt x="2329690" y="1836583"/>
                  </a:lnTo>
                  <a:lnTo>
                    <a:pt x="3096587" y="0"/>
                  </a:lnTo>
                  <a:lnTo>
                    <a:pt x="4228140" y="0"/>
                  </a:lnTo>
                  <a:lnTo>
                    <a:pt x="4564925" y="1809345"/>
                  </a:lnTo>
                  <a:lnTo>
                    <a:pt x="4579916" y="1890426"/>
                  </a:lnTo>
                  <a:lnTo>
                    <a:pt x="4579916" y="2290019"/>
                  </a:lnTo>
                  <a:lnTo>
                    <a:pt x="3525261" y="2290019"/>
                  </a:lnTo>
                  <a:lnTo>
                    <a:pt x="3442451" y="1843974"/>
                  </a:lnTo>
                  <a:lnTo>
                    <a:pt x="3247851" y="2290019"/>
                  </a:lnTo>
                  <a:lnTo>
                    <a:pt x="1408280" y="2290019"/>
                  </a:lnTo>
                  <a:lnTo>
                    <a:pt x="1212706" y="1843974"/>
                  </a:lnTo>
                  <a:lnTo>
                    <a:pt x="1129313" y="2290019"/>
                  </a:lnTo>
                  <a:lnTo>
                    <a:pt x="0" y="2290019"/>
                  </a:lnTo>
                  <a:close/>
                </a:path>
              </a:pathLst>
            </a:custGeom>
            <a:solidFill>
              <a:schemeClr val="tx1">
                <a:lumMod val="50000"/>
                <a:alpha val="52000"/>
              </a:schemeClr>
            </a:solidFill>
            <a:ln w="21101" cap="flat">
              <a:noFill/>
              <a:prstDash val="solid"/>
              <a:miter/>
            </a:ln>
          </p:spPr>
          <p:txBody>
            <a:bodyPr rtlCol="0" anchor="ctr"/>
            <a:lstStyle/>
            <a:p>
              <a:endParaRPr lang="en-GB"/>
            </a:p>
          </p:txBody>
        </p:sp>
      </p:grpSp>
      <p:pic>
        <p:nvPicPr>
          <p:cNvPr id="39" name="Graphic 38">
            <a:extLst>
              <a:ext uri="{FF2B5EF4-FFF2-40B4-BE49-F238E27FC236}">
                <a16:creationId xmlns:a16="http://schemas.microsoft.com/office/drawing/2014/main" id="{AB82C41B-5C95-3414-E193-F79F47EAADF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85798" y="6118859"/>
            <a:ext cx="983672" cy="573779"/>
          </a:xfrm>
          <a:prstGeom prst="rect">
            <a:avLst/>
          </a:prstGeom>
        </p:spPr>
      </p:pic>
      <p:sp>
        <p:nvSpPr>
          <p:cNvPr id="2" name="Title 1">
            <a:extLst>
              <a:ext uri="{FF2B5EF4-FFF2-40B4-BE49-F238E27FC236}">
                <a16:creationId xmlns:a16="http://schemas.microsoft.com/office/drawing/2014/main" id="{A96C8873-EF46-C297-C618-AB48A19F24FA}"/>
              </a:ext>
            </a:extLst>
          </p:cNvPr>
          <p:cNvSpPr>
            <a:spLocks noGrp="1"/>
          </p:cNvSpPr>
          <p:nvPr>
            <p:ph type="ctrTitle" hasCustomPrompt="1"/>
          </p:nvPr>
        </p:nvSpPr>
        <p:spPr>
          <a:xfrm>
            <a:off x="685800" y="1071272"/>
            <a:ext cx="8054975" cy="1531200"/>
          </a:xfrm>
        </p:spPr>
        <p:txBody>
          <a:bodyPr lIns="0" anchor="b">
            <a:normAutofit/>
          </a:bodyPr>
          <a:lstStyle>
            <a:lvl1pPr algn="l">
              <a:defRPr sz="4000" cap="all" baseline="0">
                <a:solidFill>
                  <a:schemeClr val="tx1"/>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10350DC3-1D69-A9B2-D7AC-502BCDAE38A3}"/>
              </a:ext>
            </a:extLst>
          </p:cNvPr>
          <p:cNvSpPr>
            <a:spLocks noGrp="1"/>
          </p:cNvSpPr>
          <p:nvPr>
            <p:ph type="subTitle" idx="1"/>
          </p:nvPr>
        </p:nvSpPr>
        <p:spPr>
          <a:xfrm>
            <a:off x="685799" y="2872468"/>
            <a:ext cx="8054975" cy="879475"/>
          </a:xfrm>
        </p:spPr>
        <p:txBody>
          <a:bodyPr lIns="0">
            <a:normAutofit/>
          </a:bodyPr>
          <a:lstStyle>
            <a:lvl1pPr marL="0" indent="0" algn="l">
              <a:buFont typeface="Arial" panose="020B0604020202020204" pitchFamily="34" charset="0"/>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Tree>
    <p:extLst>
      <p:ext uri="{BB962C8B-B14F-4D97-AF65-F5344CB8AC3E}">
        <p14:creationId xmlns:p14="http://schemas.microsoft.com/office/powerpoint/2010/main" val="23281498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 Thankyou 5">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47DE7D-F084-F661-F611-143E7B64163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flipH="1">
            <a:off x="0" y="0"/>
            <a:ext cx="12192000" cy="6858000"/>
          </a:xfrm>
          <a:prstGeom prst="rect">
            <a:avLst/>
          </a:prstGeom>
        </p:spPr>
      </p:pic>
      <p:grpSp>
        <p:nvGrpSpPr>
          <p:cNvPr id="34" name="Group 33">
            <a:extLst>
              <a:ext uri="{FF2B5EF4-FFF2-40B4-BE49-F238E27FC236}">
                <a16:creationId xmlns:a16="http://schemas.microsoft.com/office/drawing/2014/main" id="{1F91D5CE-B8B9-9028-8FE2-6F7E0F83B8FB}"/>
              </a:ext>
            </a:extLst>
          </p:cNvPr>
          <p:cNvGrpSpPr/>
          <p:nvPr userDrawn="1"/>
        </p:nvGrpSpPr>
        <p:grpSpPr>
          <a:xfrm>
            <a:off x="-1" y="0"/>
            <a:ext cx="12191999" cy="6858001"/>
            <a:chOff x="0" y="0"/>
            <a:chExt cx="12192000" cy="6858001"/>
          </a:xfrm>
        </p:grpSpPr>
        <p:sp>
          <p:nvSpPr>
            <p:cNvPr id="23" name="Freeform: Shape 22">
              <a:extLst>
                <a:ext uri="{FF2B5EF4-FFF2-40B4-BE49-F238E27FC236}">
                  <a16:creationId xmlns:a16="http://schemas.microsoft.com/office/drawing/2014/main" id="{630C2619-A96B-3D1B-1426-52242E70EC2A}"/>
                </a:ext>
              </a:extLst>
            </p:cNvPr>
            <p:cNvSpPr>
              <a:spLocks/>
            </p:cNvSpPr>
            <p:nvPr userDrawn="1"/>
          </p:nvSpPr>
          <p:spPr>
            <a:xfrm>
              <a:off x="0" y="0"/>
              <a:ext cx="12192000" cy="6858000"/>
            </a:xfrm>
            <a:custGeom>
              <a:avLst/>
              <a:gdLst>
                <a:gd name="connsiteX0" fmla="*/ 6878837 w 12192000"/>
                <a:gd name="connsiteY0" fmla="*/ 6411955 h 6858000"/>
                <a:gd name="connsiteX1" fmla="*/ 6961647 w 12192000"/>
                <a:gd name="connsiteY1" fmla="*/ 6858000 h 6858000"/>
                <a:gd name="connsiteX2" fmla="*/ 6684236 w 12192000"/>
                <a:gd name="connsiteY2" fmla="*/ 6858000 h 6858000"/>
                <a:gd name="connsiteX3" fmla="*/ 4649092 w 12192000"/>
                <a:gd name="connsiteY3" fmla="*/ 6411955 h 6858000"/>
                <a:gd name="connsiteX4" fmla="*/ 4844666 w 12192000"/>
                <a:gd name="connsiteY4" fmla="*/ 6858000 h 6858000"/>
                <a:gd name="connsiteX5" fmla="*/ 4565699 w 12192000"/>
                <a:gd name="connsiteY5" fmla="*/ 6858000 h 6858000"/>
                <a:gd name="connsiteX6" fmla="*/ 11002386 w 12192000"/>
                <a:gd name="connsiteY6" fmla="*/ 5501264 h 6858000"/>
                <a:gd name="connsiteX7" fmla="*/ 12192000 w 12192000"/>
                <a:gd name="connsiteY7" fmla="*/ 5501264 h 6858000"/>
                <a:gd name="connsiteX8" fmla="*/ 12192000 w 12192000"/>
                <a:gd name="connsiteY8" fmla="*/ 6858000 h 6858000"/>
                <a:gd name="connsiteX9" fmla="*/ 11002386 w 12192000"/>
                <a:gd name="connsiteY9" fmla="*/ 6858000 h 6858000"/>
                <a:gd name="connsiteX10" fmla="*/ 0 w 12192000"/>
                <a:gd name="connsiteY10" fmla="*/ 0 h 6858000"/>
                <a:gd name="connsiteX11" fmla="*/ 12192000 w 12192000"/>
                <a:gd name="connsiteY11" fmla="*/ 0 h 6858000"/>
                <a:gd name="connsiteX12" fmla="*/ 12192000 w 12192000"/>
                <a:gd name="connsiteY12" fmla="*/ 4567981 h 6858000"/>
                <a:gd name="connsiteX13" fmla="*/ 9349503 w 12192000"/>
                <a:gd name="connsiteY13" fmla="*/ 4567981 h 6858000"/>
                <a:gd name="connsiteX14" fmla="*/ 9349503 w 12192000"/>
                <a:gd name="connsiteY14" fmla="*/ 5501264 h 6858000"/>
                <a:gd name="connsiteX15" fmla="*/ 9815722 w 12192000"/>
                <a:gd name="connsiteY15" fmla="*/ 5501264 h 6858000"/>
                <a:gd name="connsiteX16" fmla="*/ 9815722 w 12192000"/>
                <a:gd name="connsiteY16" fmla="*/ 6858000 h 6858000"/>
                <a:gd name="connsiteX17" fmla="*/ 9247940 w 12192000"/>
                <a:gd name="connsiteY17" fmla="*/ 6858000 h 6858000"/>
                <a:gd name="connsiteX18" fmla="*/ 9247940 w 12192000"/>
                <a:gd name="connsiteY18" fmla="*/ 4567981 h 6858000"/>
                <a:gd name="connsiteX19" fmla="*/ 8117865 w 12192000"/>
                <a:gd name="connsiteY19" fmla="*/ 4567981 h 6858000"/>
                <a:gd name="connsiteX20" fmla="*/ 8117865 w 12192000"/>
                <a:gd name="connsiteY20" fmla="*/ 6858000 h 6858000"/>
                <a:gd name="connsiteX21" fmla="*/ 8016302 w 12192000"/>
                <a:gd name="connsiteY21" fmla="*/ 6858000 h 6858000"/>
                <a:gd name="connsiteX22" fmla="*/ 8016302 w 12192000"/>
                <a:gd name="connsiteY22" fmla="*/ 6458407 h 6858000"/>
                <a:gd name="connsiteX23" fmla="*/ 8001311 w 12192000"/>
                <a:gd name="connsiteY23" fmla="*/ 6377326 h 6858000"/>
                <a:gd name="connsiteX24" fmla="*/ 7664526 w 12192000"/>
                <a:gd name="connsiteY24" fmla="*/ 4567981 h 6858000"/>
                <a:gd name="connsiteX25" fmla="*/ 6532973 w 12192000"/>
                <a:gd name="connsiteY25" fmla="*/ 4567981 h 6858000"/>
                <a:gd name="connsiteX26" fmla="*/ 5766076 w 12192000"/>
                <a:gd name="connsiteY26" fmla="*/ 6404564 h 6858000"/>
                <a:gd name="connsiteX27" fmla="*/ 4999179 w 12192000"/>
                <a:gd name="connsiteY27" fmla="*/ 4567981 h 6858000"/>
                <a:gd name="connsiteX28" fmla="*/ 3862136 w 12192000"/>
                <a:gd name="connsiteY28" fmla="*/ 4567981 h 6858000"/>
                <a:gd name="connsiteX29" fmla="*/ 3436386 w 12192000"/>
                <a:gd name="connsiteY29" fmla="*/ 6858000 h 6858000"/>
                <a:gd name="connsiteX30" fmla="*/ 0 w 12192000"/>
                <a:gd name="connsiteY3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192000" h="6858000">
                  <a:moveTo>
                    <a:pt x="6878837" y="6411955"/>
                  </a:moveTo>
                  <a:lnTo>
                    <a:pt x="6961647" y="6858000"/>
                  </a:lnTo>
                  <a:lnTo>
                    <a:pt x="6684236" y="6858000"/>
                  </a:lnTo>
                  <a:close/>
                  <a:moveTo>
                    <a:pt x="4649092" y="6411955"/>
                  </a:moveTo>
                  <a:lnTo>
                    <a:pt x="4844666" y="6858000"/>
                  </a:lnTo>
                  <a:lnTo>
                    <a:pt x="4565699" y="6858000"/>
                  </a:lnTo>
                  <a:close/>
                  <a:moveTo>
                    <a:pt x="11002386" y="5501264"/>
                  </a:moveTo>
                  <a:lnTo>
                    <a:pt x="12192000" y="5501264"/>
                  </a:lnTo>
                  <a:lnTo>
                    <a:pt x="12192000" y="6858000"/>
                  </a:lnTo>
                  <a:lnTo>
                    <a:pt x="11002386" y="6858000"/>
                  </a:lnTo>
                  <a:close/>
                  <a:moveTo>
                    <a:pt x="0" y="0"/>
                  </a:moveTo>
                  <a:lnTo>
                    <a:pt x="12192000" y="0"/>
                  </a:lnTo>
                  <a:lnTo>
                    <a:pt x="12192000" y="4567981"/>
                  </a:lnTo>
                  <a:lnTo>
                    <a:pt x="9349503" y="4567981"/>
                  </a:lnTo>
                  <a:lnTo>
                    <a:pt x="9349503" y="5501264"/>
                  </a:lnTo>
                  <a:lnTo>
                    <a:pt x="9815722" y="5501264"/>
                  </a:lnTo>
                  <a:lnTo>
                    <a:pt x="9815722" y="6858000"/>
                  </a:lnTo>
                  <a:lnTo>
                    <a:pt x="9247940" y="6858000"/>
                  </a:lnTo>
                  <a:lnTo>
                    <a:pt x="9247940" y="4567981"/>
                  </a:lnTo>
                  <a:lnTo>
                    <a:pt x="8117865" y="4567981"/>
                  </a:lnTo>
                  <a:lnTo>
                    <a:pt x="8117865" y="6858000"/>
                  </a:lnTo>
                  <a:lnTo>
                    <a:pt x="8016302" y="6858000"/>
                  </a:lnTo>
                  <a:lnTo>
                    <a:pt x="8016302" y="6458407"/>
                  </a:lnTo>
                  <a:lnTo>
                    <a:pt x="8001311" y="6377326"/>
                  </a:lnTo>
                  <a:lnTo>
                    <a:pt x="7664526" y="4567981"/>
                  </a:lnTo>
                  <a:lnTo>
                    <a:pt x="6532973" y="4567981"/>
                  </a:lnTo>
                  <a:lnTo>
                    <a:pt x="5766076" y="6404564"/>
                  </a:lnTo>
                  <a:lnTo>
                    <a:pt x="4999179" y="4567981"/>
                  </a:lnTo>
                  <a:lnTo>
                    <a:pt x="3862136" y="4567981"/>
                  </a:lnTo>
                  <a:lnTo>
                    <a:pt x="3436386" y="6858000"/>
                  </a:lnTo>
                  <a:lnTo>
                    <a:pt x="0" y="6858000"/>
                  </a:lnTo>
                  <a:close/>
                </a:path>
              </a:pathLst>
            </a:custGeom>
            <a:gradFill flip="none" rotWithShape="1">
              <a:gsLst>
                <a:gs pos="64000">
                  <a:schemeClr val="bg1">
                    <a:alpha val="95000"/>
                  </a:schemeClr>
                </a:gs>
                <a:gs pos="0">
                  <a:schemeClr val="bg1">
                    <a:alpha val="57000"/>
                  </a:schemeClr>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8" name="Freeform: Shape 27">
              <a:extLst>
                <a:ext uri="{FF2B5EF4-FFF2-40B4-BE49-F238E27FC236}">
                  <a16:creationId xmlns:a16="http://schemas.microsoft.com/office/drawing/2014/main" id="{3CA314E3-81DC-7254-19F8-C5AE864393DB}"/>
                </a:ext>
              </a:extLst>
            </p:cNvPr>
            <p:cNvSpPr/>
            <p:nvPr userDrawn="1"/>
          </p:nvSpPr>
          <p:spPr>
            <a:xfrm>
              <a:off x="8117865" y="4567981"/>
              <a:ext cx="1130075" cy="2290018"/>
            </a:xfrm>
            <a:custGeom>
              <a:avLst/>
              <a:gdLst>
                <a:gd name="connsiteX0" fmla="*/ 0 w 1130075"/>
                <a:gd name="connsiteY0" fmla="*/ 0 h 2290018"/>
                <a:gd name="connsiteX1" fmla="*/ 1130075 w 1130075"/>
                <a:gd name="connsiteY1" fmla="*/ 0 h 2290018"/>
                <a:gd name="connsiteX2" fmla="*/ 1130075 w 1130075"/>
                <a:gd name="connsiteY2" fmla="*/ 2290018 h 2290018"/>
                <a:gd name="connsiteX3" fmla="*/ 0 w 1130075"/>
                <a:gd name="connsiteY3" fmla="*/ 2290018 h 2290018"/>
              </a:gdLst>
              <a:ahLst/>
              <a:cxnLst>
                <a:cxn ang="0">
                  <a:pos x="connsiteX0" y="connsiteY0"/>
                </a:cxn>
                <a:cxn ang="0">
                  <a:pos x="connsiteX1" y="connsiteY1"/>
                </a:cxn>
                <a:cxn ang="0">
                  <a:pos x="connsiteX2" y="connsiteY2"/>
                </a:cxn>
                <a:cxn ang="0">
                  <a:pos x="connsiteX3" y="connsiteY3"/>
                </a:cxn>
              </a:cxnLst>
              <a:rect l="l" t="t" r="r" b="b"/>
              <a:pathLst>
                <a:path w="1130075" h="2290018">
                  <a:moveTo>
                    <a:pt x="0" y="0"/>
                  </a:moveTo>
                  <a:lnTo>
                    <a:pt x="1130075" y="0"/>
                  </a:lnTo>
                  <a:lnTo>
                    <a:pt x="1130075" y="2290018"/>
                  </a:lnTo>
                  <a:lnTo>
                    <a:pt x="0" y="2290018"/>
                  </a:lnTo>
                  <a:close/>
                </a:path>
              </a:pathLst>
            </a:custGeom>
            <a:solidFill>
              <a:schemeClr val="tx1">
                <a:lumMod val="50000"/>
                <a:alpha val="61000"/>
              </a:schemeClr>
            </a:solidFill>
            <a:ln w="21101"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0960103-0275-F750-D44C-45A2222F87B3}"/>
                </a:ext>
              </a:extLst>
            </p:cNvPr>
            <p:cNvSpPr/>
            <p:nvPr userDrawn="1"/>
          </p:nvSpPr>
          <p:spPr>
            <a:xfrm>
              <a:off x="9349503" y="4567982"/>
              <a:ext cx="2842496" cy="2290019"/>
            </a:xfrm>
            <a:custGeom>
              <a:avLst/>
              <a:gdLst>
                <a:gd name="connsiteX0" fmla="*/ 0 w 2842496"/>
                <a:gd name="connsiteY0" fmla="*/ 0 h 2290019"/>
                <a:gd name="connsiteX1" fmla="*/ 2842496 w 2842496"/>
                <a:gd name="connsiteY1" fmla="*/ 0 h 2290019"/>
                <a:gd name="connsiteX2" fmla="*/ 2842496 w 2842496"/>
                <a:gd name="connsiteY2" fmla="*/ 933283 h 2290019"/>
                <a:gd name="connsiteX3" fmla="*/ 1652883 w 2842496"/>
                <a:gd name="connsiteY3" fmla="*/ 933283 h 2290019"/>
                <a:gd name="connsiteX4" fmla="*/ 1652883 w 2842496"/>
                <a:gd name="connsiteY4" fmla="*/ 2290019 h 2290019"/>
                <a:gd name="connsiteX5" fmla="*/ 466219 w 2842496"/>
                <a:gd name="connsiteY5" fmla="*/ 2290019 h 2290019"/>
                <a:gd name="connsiteX6" fmla="*/ 466219 w 2842496"/>
                <a:gd name="connsiteY6" fmla="*/ 933283 h 2290019"/>
                <a:gd name="connsiteX7" fmla="*/ 0 w 2842496"/>
                <a:gd name="connsiteY7" fmla="*/ 933283 h 229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42496" h="2290019">
                  <a:moveTo>
                    <a:pt x="0" y="0"/>
                  </a:moveTo>
                  <a:lnTo>
                    <a:pt x="2842496" y="0"/>
                  </a:lnTo>
                  <a:lnTo>
                    <a:pt x="2842496" y="933283"/>
                  </a:lnTo>
                  <a:lnTo>
                    <a:pt x="1652883" y="933283"/>
                  </a:lnTo>
                  <a:lnTo>
                    <a:pt x="1652883" y="2290019"/>
                  </a:lnTo>
                  <a:lnTo>
                    <a:pt x="466219" y="2290019"/>
                  </a:lnTo>
                  <a:lnTo>
                    <a:pt x="466219" y="933283"/>
                  </a:lnTo>
                  <a:lnTo>
                    <a:pt x="0" y="933283"/>
                  </a:lnTo>
                  <a:close/>
                </a:path>
              </a:pathLst>
            </a:custGeom>
            <a:solidFill>
              <a:schemeClr val="tx1">
                <a:lumMod val="50000"/>
                <a:alpha val="61000"/>
              </a:schemeClr>
            </a:solidFill>
            <a:ln w="21101"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91741CC2-D4C3-7CE5-630C-A474A3BCF03E}"/>
                </a:ext>
              </a:extLst>
            </p:cNvPr>
            <p:cNvSpPr/>
            <p:nvPr/>
          </p:nvSpPr>
          <p:spPr>
            <a:xfrm>
              <a:off x="3436386" y="4567982"/>
              <a:ext cx="4579916" cy="2290019"/>
            </a:xfrm>
            <a:custGeom>
              <a:avLst/>
              <a:gdLst>
                <a:gd name="connsiteX0" fmla="*/ 425750 w 4579916"/>
                <a:gd name="connsiteY0" fmla="*/ 0 h 2290019"/>
                <a:gd name="connsiteX1" fmla="*/ 1562793 w 4579916"/>
                <a:gd name="connsiteY1" fmla="*/ 0 h 2290019"/>
                <a:gd name="connsiteX2" fmla="*/ 2329690 w 4579916"/>
                <a:gd name="connsiteY2" fmla="*/ 1836583 h 2290019"/>
                <a:gd name="connsiteX3" fmla="*/ 3096587 w 4579916"/>
                <a:gd name="connsiteY3" fmla="*/ 0 h 2290019"/>
                <a:gd name="connsiteX4" fmla="*/ 4228140 w 4579916"/>
                <a:gd name="connsiteY4" fmla="*/ 0 h 2290019"/>
                <a:gd name="connsiteX5" fmla="*/ 4564925 w 4579916"/>
                <a:gd name="connsiteY5" fmla="*/ 1809345 h 2290019"/>
                <a:gd name="connsiteX6" fmla="*/ 4579916 w 4579916"/>
                <a:gd name="connsiteY6" fmla="*/ 1890426 h 2290019"/>
                <a:gd name="connsiteX7" fmla="*/ 4579916 w 4579916"/>
                <a:gd name="connsiteY7" fmla="*/ 2290019 h 2290019"/>
                <a:gd name="connsiteX8" fmla="*/ 3525261 w 4579916"/>
                <a:gd name="connsiteY8" fmla="*/ 2290019 h 2290019"/>
                <a:gd name="connsiteX9" fmla="*/ 3442451 w 4579916"/>
                <a:gd name="connsiteY9" fmla="*/ 1843974 h 2290019"/>
                <a:gd name="connsiteX10" fmla="*/ 3247851 w 4579916"/>
                <a:gd name="connsiteY10" fmla="*/ 2290019 h 2290019"/>
                <a:gd name="connsiteX11" fmla="*/ 1408280 w 4579916"/>
                <a:gd name="connsiteY11" fmla="*/ 2290019 h 2290019"/>
                <a:gd name="connsiteX12" fmla="*/ 1212706 w 4579916"/>
                <a:gd name="connsiteY12" fmla="*/ 1843974 h 2290019"/>
                <a:gd name="connsiteX13" fmla="*/ 1129313 w 4579916"/>
                <a:gd name="connsiteY13" fmla="*/ 2290019 h 2290019"/>
                <a:gd name="connsiteX14" fmla="*/ 0 w 4579916"/>
                <a:gd name="connsiteY14" fmla="*/ 2290019 h 229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579916" h="2290019">
                  <a:moveTo>
                    <a:pt x="425750" y="0"/>
                  </a:moveTo>
                  <a:lnTo>
                    <a:pt x="1562793" y="0"/>
                  </a:lnTo>
                  <a:lnTo>
                    <a:pt x="2329690" y="1836583"/>
                  </a:lnTo>
                  <a:lnTo>
                    <a:pt x="3096587" y="0"/>
                  </a:lnTo>
                  <a:lnTo>
                    <a:pt x="4228140" y="0"/>
                  </a:lnTo>
                  <a:lnTo>
                    <a:pt x="4564925" y="1809345"/>
                  </a:lnTo>
                  <a:lnTo>
                    <a:pt x="4579916" y="1890426"/>
                  </a:lnTo>
                  <a:lnTo>
                    <a:pt x="4579916" y="2290019"/>
                  </a:lnTo>
                  <a:lnTo>
                    <a:pt x="3525261" y="2290019"/>
                  </a:lnTo>
                  <a:lnTo>
                    <a:pt x="3442451" y="1843974"/>
                  </a:lnTo>
                  <a:lnTo>
                    <a:pt x="3247851" y="2290019"/>
                  </a:lnTo>
                  <a:lnTo>
                    <a:pt x="1408280" y="2290019"/>
                  </a:lnTo>
                  <a:lnTo>
                    <a:pt x="1212706" y="1843974"/>
                  </a:lnTo>
                  <a:lnTo>
                    <a:pt x="1129313" y="2290019"/>
                  </a:lnTo>
                  <a:lnTo>
                    <a:pt x="0" y="2290019"/>
                  </a:lnTo>
                  <a:close/>
                </a:path>
              </a:pathLst>
            </a:custGeom>
            <a:solidFill>
              <a:schemeClr val="tx1">
                <a:lumMod val="50000"/>
                <a:alpha val="61000"/>
              </a:schemeClr>
            </a:solidFill>
            <a:ln w="21101" cap="flat">
              <a:noFill/>
              <a:prstDash val="solid"/>
              <a:miter/>
            </a:ln>
          </p:spPr>
          <p:txBody>
            <a:bodyPr rtlCol="0" anchor="ctr"/>
            <a:lstStyle/>
            <a:p>
              <a:endParaRPr lang="en-GB"/>
            </a:p>
          </p:txBody>
        </p:sp>
      </p:grpSp>
      <p:pic>
        <p:nvPicPr>
          <p:cNvPr id="39" name="Graphic 38">
            <a:extLst>
              <a:ext uri="{FF2B5EF4-FFF2-40B4-BE49-F238E27FC236}">
                <a16:creationId xmlns:a16="http://schemas.microsoft.com/office/drawing/2014/main" id="{AB82C41B-5C95-3414-E193-F79F47EAADF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85798" y="6118859"/>
            <a:ext cx="983672" cy="573779"/>
          </a:xfrm>
          <a:prstGeom prst="rect">
            <a:avLst/>
          </a:prstGeom>
        </p:spPr>
      </p:pic>
      <p:sp>
        <p:nvSpPr>
          <p:cNvPr id="2" name="Title 1">
            <a:extLst>
              <a:ext uri="{FF2B5EF4-FFF2-40B4-BE49-F238E27FC236}">
                <a16:creationId xmlns:a16="http://schemas.microsoft.com/office/drawing/2014/main" id="{5DE14751-ED5E-934B-300E-A1CEFC5C3566}"/>
              </a:ext>
            </a:extLst>
          </p:cNvPr>
          <p:cNvSpPr>
            <a:spLocks noGrp="1"/>
          </p:cNvSpPr>
          <p:nvPr>
            <p:ph type="ctrTitle" hasCustomPrompt="1"/>
          </p:nvPr>
        </p:nvSpPr>
        <p:spPr>
          <a:xfrm>
            <a:off x="685800" y="1071272"/>
            <a:ext cx="8054975" cy="1531200"/>
          </a:xfrm>
        </p:spPr>
        <p:txBody>
          <a:bodyPr lIns="0" anchor="b">
            <a:normAutofit/>
          </a:bodyPr>
          <a:lstStyle>
            <a:lvl1pPr algn="l">
              <a:defRPr sz="4000" cap="all" baseline="0">
                <a:solidFill>
                  <a:schemeClr val="tx1"/>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F9DC887C-8DAA-398B-015F-A4E60BC1ED2B}"/>
              </a:ext>
            </a:extLst>
          </p:cNvPr>
          <p:cNvSpPr>
            <a:spLocks noGrp="1"/>
          </p:cNvSpPr>
          <p:nvPr>
            <p:ph type="subTitle" idx="1"/>
          </p:nvPr>
        </p:nvSpPr>
        <p:spPr>
          <a:xfrm>
            <a:off x="685799" y="2872468"/>
            <a:ext cx="8054975" cy="879475"/>
          </a:xfrm>
        </p:spPr>
        <p:txBody>
          <a:bodyPr lIns="0">
            <a:normAutofit/>
          </a:bodyPr>
          <a:lstStyle>
            <a:lvl1pPr marL="0" indent="0" algn="l">
              <a:buFont typeface="Arial" panose="020B0604020202020204" pitchFamily="34" charset="0"/>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Tree>
    <p:extLst>
      <p:ext uri="{BB962C8B-B14F-4D97-AF65-F5344CB8AC3E}">
        <p14:creationId xmlns:p14="http://schemas.microsoft.com/office/powerpoint/2010/main" val="6829396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6F7990-2BD8-E503-0275-74D9B96D6A8C}"/>
              </a:ext>
            </a:extLst>
          </p:cNvPr>
          <p:cNvSpPr/>
          <p:nvPr userDrawn="1"/>
        </p:nvSpPr>
        <p:spPr>
          <a:xfrm>
            <a:off x="8978900" y="0"/>
            <a:ext cx="32131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4D91659E-DC65-F72C-8260-49162C21956C}"/>
              </a:ext>
            </a:extLst>
          </p:cNvPr>
          <p:cNvSpPr/>
          <p:nvPr userDrawn="1"/>
        </p:nvSpPr>
        <p:spPr>
          <a:xfrm>
            <a:off x="0" y="0"/>
            <a:ext cx="89789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16AE600C-095F-A8B5-B4A3-2124C1D63F11}"/>
              </a:ext>
            </a:extLst>
          </p:cNvPr>
          <p:cNvSpPr txBox="1"/>
          <p:nvPr userDrawn="1"/>
        </p:nvSpPr>
        <p:spPr>
          <a:xfrm rot="16200000">
            <a:off x="4267254" y="2507873"/>
            <a:ext cx="8489011" cy="1785104"/>
          </a:xfrm>
          <a:prstGeom prst="rect">
            <a:avLst/>
          </a:prstGeom>
          <a:noFill/>
        </p:spPr>
        <p:txBody>
          <a:bodyPr wrap="square" rtlCol="0" anchor="ctr">
            <a:spAutoFit/>
          </a:bodyPr>
          <a:lstStyle/>
          <a:p>
            <a:pPr algn="ctr"/>
            <a:r>
              <a:rPr lang="en-GB" sz="11100" b="1" spc="420" baseline="0" dirty="0">
                <a:solidFill>
                  <a:schemeClr val="bg1"/>
                </a:solidFill>
                <a:latin typeface="+mj-lt"/>
              </a:rPr>
              <a:t>AGENDA</a:t>
            </a:r>
          </a:p>
        </p:txBody>
      </p:sp>
      <p:pic>
        <p:nvPicPr>
          <p:cNvPr id="3" name="Graphic 2">
            <a:extLst>
              <a:ext uri="{FF2B5EF4-FFF2-40B4-BE49-F238E27FC236}">
                <a16:creationId xmlns:a16="http://schemas.microsoft.com/office/drawing/2014/main" id="{82A8A8C4-518C-851A-1906-4045EE9F302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522527" y="6118859"/>
            <a:ext cx="983672" cy="573779"/>
          </a:xfrm>
          <a:prstGeom prst="rect">
            <a:avLst/>
          </a:prstGeom>
        </p:spPr>
      </p:pic>
      <p:grpSp>
        <p:nvGrpSpPr>
          <p:cNvPr id="10" name="Group 9">
            <a:extLst>
              <a:ext uri="{FF2B5EF4-FFF2-40B4-BE49-F238E27FC236}">
                <a16:creationId xmlns:a16="http://schemas.microsoft.com/office/drawing/2014/main" id="{2521F3B8-3FF9-7F1F-745F-558C2BB58674}"/>
              </a:ext>
            </a:extLst>
          </p:cNvPr>
          <p:cNvGrpSpPr/>
          <p:nvPr userDrawn="1"/>
        </p:nvGrpSpPr>
        <p:grpSpPr>
          <a:xfrm>
            <a:off x="11236328" y="0"/>
            <a:ext cx="280986" cy="1282539"/>
            <a:chOff x="11222692" y="155575"/>
            <a:chExt cx="280986" cy="1282539"/>
          </a:xfrm>
          <a:solidFill>
            <a:schemeClr val="accent1"/>
          </a:solidFill>
        </p:grpSpPr>
        <p:pic>
          <p:nvPicPr>
            <p:cNvPr id="11" name="Graphic 10">
              <a:extLst>
                <a:ext uri="{FF2B5EF4-FFF2-40B4-BE49-F238E27FC236}">
                  <a16:creationId xmlns:a16="http://schemas.microsoft.com/office/drawing/2014/main" id="{C377DD66-EF21-DE7D-9686-498D54A378E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222692" y="1219569"/>
              <a:ext cx="280986" cy="218545"/>
            </a:xfrm>
            <a:prstGeom prst="rect">
              <a:avLst/>
            </a:prstGeom>
          </p:spPr>
        </p:pic>
        <p:sp>
          <p:nvSpPr>
            <p:cNvPr id="12" name="Rectangle 11">
              <a:extLst>
                <a:ext uri="{FF2B5EF4-FFF2-40B4-BE49-F238E27FC236}">
                  <a16:creationId xmlns:a16="http://schemas.microsoft.com/office/drawing/2014/main" id="{C4AD4FB3-0EF8-81B8-7322-849CBCA598E9}"/>
                </a:ext>
              </a:extLst>
            </p:cNvPr>
            <p:cNvSpPr/>
            <p:nvPr userDrawn="1"/>
          </p:nvSpPr>
          <p:spPr>
            <a:xfrm>
              <a:off x="11336200" y="155575"/>
              <a:ext cx="53970" cy="9683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 name="Group 3">
            <a:extLst>
              <a:ext uri="{FF2B5EF4-FFF2-40B4-BE49-F238E27FC236}">
                <a16:creationId xmlns:a16="http://schemas.microsoft.com/office/drawing/2014/main" id="{9BAD889D-EDFC-0177-A040-BF66F2582C7C}"/>
              </a:ext>
            </a:extLst>
          </p:cNvPr>
          <p:cNvGrpSpPr/>
          <p:nvPr userDrawn="1"/>
        </p:nvGrpSpPr>
        <p:grpSpPr>
          <a:xfrm>
            <a:off x="-1518920" y="0"/>
            <a:ext cx="1248590" cy="1459230"/>
            <a:chOff x="-2206171" y="0"/>
            <a:chExt cx="1973942" cy="1372002"/>
          </a:xfrm>
        </p:grpSpPr>
        <p:sp>
          <p:nvSpPr>
            <p:cNvPr id="6" name="Rectangle 5">
              <a:extLst>
                <a:ext uri="{FF2B5EF4-FFF2-40B4-BE49-F238E27FC236}">
                  <a16:creationId xmlns:a16="http://schemas.microsoft.com/office/drawing/2014/main" id="{FC7F971C-54B8-0734-5BFF-F4279CB9167D}"/>
                </a:ext>
              </a:extLst>
            </p:cNvPr>
            <p:cNvSpPr/>
            <p:nvPr/>
          </p:nvSpPr>
          <p:spPr>
            <a:xfrm>
              <a:off x="-2206171" y="0"/>
              <a:ext cx="1973942" cy="2757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800" b="1" dirty="0"/>
                <a:t>TEMPLATE TIPS</a:t>
              </a:r>
            </a:p>
          </p:txBody>
        </p:sp>
        <p:sp>
          <p:nvSpPr>
            <p:cNvPr id="8" name="Rectangle 7">
              <a:extLst>
                <a:ext uri="{FF2B5EF4-FFF2-40B4-BE49-F238E27FC236}">
                  <a16:creationId xmlns:a16="http://schemas.microsoft.com/office/drawing/2014/main" id="{93D00CD4-E8FA-20CB-E4CE-720D6D45A106}"/>
                </a:ext>
              </a:extLst>
            </p:cNvPr>
            <p:cNvSpPr/>
            <p:nvPr/>
          </p:nvSpPr>
          <p:spPr>
            <a:xfrm>
              <a:off x="-2206171" y="275772"/>
              <a:ext cx="1973942" cy="10962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t"/>
            <a:lstStyle/>
            <a:p>
              <a:r>
                <a:rPr lang="en-GB" sz="900" dirty="0">
                  <a:solidFill>
                    <a:schemeClr val="tx1"/>
                  </a:solidFill>
                </a:rPr>
                <a:t>This agenda layout is designed to use with a pre formatted agenda table, which can be found in toolkit slides. </a:t>
              </a:r>
            </a:p>
          </p:txBody>
        </p:sp>
      </p:grpSp>
    </p:spTree>
    <p:extLst>
      <p:ext uri="{BB962C8B-B14F-4D97-AF65-F5344CB8AC3E}">
        <p14:creationId xmlns:p14="http://schemas.microsoft.com/office/powerpoint/2010/main" val="16980864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6F7990-2BD8-E503-0275-74D9B96D6A8C}"/>
              </a:ext>
            </a:extLst>
          </p:cNvPr>
          <p:cNvSpPr/>
          <p:nvPr userDrawn="1"/>
        </p:nvSpPr>
        <p:spPr>
          <a:xfrm>
            <a:off x="8978900" y="0"/>
            <a:ext cx="32131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4D91659E-DC65-F72C-8260-49162C21956C}"/>
              </a:ext>
            </a:extLst>
          </p:cNvPr>
          <p:cNvSpPr/>
          <p:nvPr userDrawn="1"/>
        </p:nvSpPr>
        <p:spPr>
          <a:xfrm>
            <a:off x="0" y="0"/>
            <a:ext cx="89789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16AE600C-095F-A8B5-B4A3-2124C1D63F11}"/>
              </a:ext>
            </a:extLst>
          </p:cNvPr>
          <p:cNvSpPr txBox="1"/>
          <p:nvPr userDrawn="1"/>
        </p:nvSpPr>
        <p:spPr>
          <a:xfrm rot="16200000">
            <a:off x="4267254" y="2507873"/>
            <a:ext cx="8489011" cy="1785104"/>
          </a:xfrm>
          <a:prstGeom prst="rect">
            <a:avLst/>
          </a:prstGeom>
          <a:noFill/>
        </p:spPr>
        <p:txBody>
          <a:bodyPr wrap="square" rtlCol="0" anchor="ctr">
            <a:spAutoFit/>
          </a:bodyPr>
          <a:lstStyle/>
          <a:p>
            <a:pPr algn="ctr"/>
            <a:r>
              <a:rPr lang="en-GB" sz="11100" b="1" spc="420" baseline="0" dirty="0">
                <a:solidFill>
                  <a:schemeClr val="bg1"/>
                </a:solidFill>
                <a:latin typeface="+mj-lt"/>
              </a:rPr>
              <a:t>AGENDA</a:t>
            </a:r>
          </a:p>
        </p:txBody>
      </p:sp>
      <p:pic>
        <p:nvPicPr>
          <p:cNvPr id="3" name="Graphic 2">
            <a:extLst>
              <a:ext uri="{FF2B5EF4-FFF2-40B4-BE49-F238E27FC236}">
                <a16:creationId xmlns:a16="http://schemas.microsoft.com/office/drawing/2014/main" id="{82A8A8C4-518C-851A-1906-4045EE9F302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522527" y="6118859"/>
            <a:ext cx="983672" cy="573779"/>
          </a:xfrm>
          <a:prstGeom prst="rect">
            <a:avLst/>
          </a:prstGeom>
        </p:spPr>
      </p:pic>
      <p:grpSp>
        <p:nvGrpSpPr>
          <p:cNvPr id="10" name="Group 9">
            <a:extLst>
              <a:ext uri="{FF2B5EF4-FFF2-40B4-BE49-F238E27FC236}">
                <a16:creationId xmlns:a16="http://schemas.microsoft.com/office/drawing/2014/main" id="{2521F3B8-3FF9-7F1F-745F-558C2BB58674}"/>
              </a:ext>
            </a:extLst>
          </p:cNvPr>
          <p:cNvGrpSpPr/>
          <p:nvPr userDrawn="1"/>
        </p:nvGrpSpPr>
        <p:grpSpPr>
          <a:xfrm>
            <a:off x="11236328" y="0"/>
            <a:ext cx="280986" cy="1282539"/>
            <a:chOff x="11222692" y="155575"/>
            <a:chExt cx="280986" cy="1282539"/>
          </a:xfrm>
          <a:solidFill>
            <a:schemeClr val="accent1"/>
          </a:solidFill>
        </p:grpSpPr>
        <p:pic>
          <p:nvPicPr>
            <p:cNvPr id="11" name="Graphic 10">
              <a:extLst>
                <a:ext uri="{FF2B5EF4-FFF2-40B4-BE49-F238E27FC236}">
                  <a16:creationId xmlns:a16="http://schemas.microsoft.com/office/drawing/2014/main" id="{C377DD66-EF21-DE7D-9686-498D54A378E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222692" y="1219569"/>
              <a:ext cx="280986" cy="218545"/>
            </a:xfrm>
            <a:prstGeom prst="rect">
              <a:avLst/>
            </a:prstGeom>
          </p:spPr>
        </p:pic>
        <p:sp>
          <p:nvSpPr>
            <p:cNvPr id="12" name="Rectangle 11">
              <a:extLst>
                <a:ext uri="{FF2B5EF4-FFF2-40B4-BE49-F238E27FC236}">
                  <a16:creationId xmlns:a16="http://schemas.microsoft.com/office/drawing/2014/main" id="{C4AD4FB3-0EF8-81B8-7322-849CBCA598E9}"/>
                </a:ext>
              </a:extLst>
            </p:cNvPr>
            <p:cNvSpPr/>
            <p:nvPr userDrawn="1"/>
          </p:nvSpPr>
          <p:spPr>
            <a:xfrm>
              <a:off x="11336200" y="155575"/>
              <a:ext cx="53970" cy="9683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 name="Group 3">
            <a:extLst>
              <a:ext uri="{FF2B5EF4-FFF2-40B4-BE49-F238E27FC236}">
                <a16:creationId xmlns:a16="http://schemas.microsoft.com/office/drawing/2014/main" id="{B4C9DD02-A40E-C712-AC41-61256082FFB0}"/>
              </a:ext>
            </a:extLst>
          </p:cNvPr>
          <p:cNvGrpSpPr/>
          <p:nvPr userDrawn="1"/>
        </p:nvGrpSpPr>
        <p:grpSpPr>
          <a:xfrm>
            <a:off x="-1518920" y="0"/>
            <a:ext cx="1248590" cy="1459230"/>
            <a:chOff x="-2206171" y="0"/>
            <a:chExt cx="1973942" cy="1372002"/>
          </a:xfrm>
        </p:grpSpPr>
        <p:sp>
          <p:nvSpPr>
            <p:cNvPr id="6" name="Rectangle 5">
              <a:extLst>
                <a:ext uri="{FF2B5EF4-FFF2-40B4-BE49-F238E27FC236}">
                  <a16:creationId xmlns:a16="http://schemas.microsoft.com/office/drawing/2014/main" id="{7D2827CB-0E93-A64E-7DFE-E0326F07416D}"/>
                </a:ext>
              </a:extLst>
            </p:cNvPr>
            <p:cNvSpPr/>
            <p:nvPr/>
          </p:nvSpPr>
          <p:spPr>
            <a:xfrm>
              <a:off x="-2206171" y="0"/>
              <a:ext cx="1973942" cy="2757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800" b="1" dirty="0"/>
                <a:t>TEMPLATE TIPS</a:t>
              </a:r>
            </a:p>
          </p:txBody>
        </p:sp>
        <p:sp>
          <p:nvSpPr>
            <p:cNvPr id="8" name="Rectangle 7">
              <a:extLst>
                <a:ext uri="{FF2B5EF4-FFF2-40B4-BE49-F238E27FC236}">
                  <a16:creationId xmlns:a16="http://schemas.microsoft.com/office/drawing/2014/main" id="{6FCF495F-F735-EBA4-7535-23737BAA051E}"/>
                </a:ext>
              </a:extLst>
            </p:cNvPr>
            <p:cNvSpPr/>
            <p:nvPr/>
          </p:nvSpPr>
          <p:spPr>
            <a:xfrm>
              <a:off x="-2206171" y="275772"/>
              <a:ext cx="1973942" cy="10962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t"/>
            <a:lstStyle/>
            <a:p>
              <a:r>
                <a:rPr lang="en-GB" sz="900" dirty="0">
                  <a:solidFill>
                    <a:schemeClr val="tx1"/>
                  </a:solidFill>
                </a:rPr>
                <a:t>This agenda layout is designed to use with a pre formatted agenda table, which can be found in toolkit slides. </a:t>
              </a:r>
            </a:p>
          </p:txBody>
        </p:sp>
      </p:grpSp>
    </p:spTree>
    <p:extLst>
      <p:ext uri="{BB962C8B-B14F-4D97-AF65-F5344CB8AC3E}">
        <p14:creationId xmlns:p14="http://schemas.microsoft.com/office/powerpoint/2010/main" val="140863778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DEC26B-3545-881C-E832-01F00F9A730F}"/>
              </a:ext>
            </a:extLst>
          </p:cNvPr>
          <p:cNvSpPr>
            <a:spLocks noGrp="1"/>
          </p:cNvSpPr>
          <p:nvPr>
            <p:ph type="title"/>
          </p:nvPr>
        </p:nvSpPr>
        <p:spPr>
          <a:xfrm>
            <a:off x="685800" y="303166"/>
            <a:ext cx="8977313" cy="1134949"/>
          </a:xfrm>
          <a:prstGeom prst="rect">
            <a:avLst/>
          </a:prstGeom>
        </p:spPr>
        <p:txBody>
          <a:bodyPr vert="horz" lIns="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5DDC64AB-1B21-A1E4-20DB-7553965AA263}"/>
              </a:ext>
            </a:extLst>
          </p:cNvPr>
          <p:cNvSpPr>
            <a:spLocks noGrp="1"/>
          </p:cNvSpPr>
          <p:nvPr>
            <p:ph type="body" idx="1"/>
          </p:nvPr>
        </p:nvSpPr>
        <p:spPr>
          <a:xfrm>
            <a:off x="685800" y="1714500"/>
            <a:ext cx="10820399" cy="4228034"/>
          </a:xfrm>
          <a:prstGeom prst="rect">
            <a:avLst/>
          </a:prstGeom>
        </p:spPr>
        <p:txBody>
          <a:bodyPr vert="horz" lIns="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Footer Placeholder 4">
            <a:extLst>
              <a:ext uri="{FF2B5EF4-FFF2-40B4-BE49-F238E27FC236}">
                <a16:creationId xmlns:a16="http://schemas.microsoft.com/office/drawing/2014/main" id="{2A5C1168-C513-74C1-2D1C-90CA539B8B54}"/>
              </a:ext>
            </a:extLst>
          </p:cNvPr>
          <p:cNvSpPr>
            <a:spLocks noGrp="1"/>
          </p:cNvSpPr>
          <p:nvPr>
            <p:ph type="ftr" sz="quarter" idx="3"/>
          </p:nvPr>
        </p:nvSpPr>
        <p:spPr>
          <a:xfrm>
            <a:off x="933450" y="6312695"/>
            <a:ext cx="3303588" cy="209324"/>
          </a:xfrm>
          <a:prstGeom prst="callout1">
            <a:avLst>
              <a:gd name="adj1" fmla="val 489"/>
              <a:gd name="adj2" fmla="val 124"/>
              <a:gd name="adj3" fmla="val 98152"/>
              <a:gd name="adj4" fmla="val 14"/>
            </a:avLst>
          </a:prstGeom>
          <a:ln>
            <a:solidFill>
              <a:schemeClr val="bg2"/>
            </a:solidFill>
          </a:ln>
        </p:spPr>
        <p:txBody>
          <a:bodyPr vert="horz" lIns="91440" tIns="45720" rIns="91440" bIns="45720" rtlCol="0" anchor="ctr"/>
          <a:lstStyle>
            <a:lvl1pPr algn="l">
              <a:defRPr sz="1000">
                <a:solidFill>
                  <a:schemeClr val="tx2"/>
                </a:solidFill>
              </a:defRPr>
            </a:lvl1pPr>
          </a:lstStyle>
          <a:p>
            <a:endParaRPr lang="en-GB" dirty="0"/>
          </a:p>
        </p:txBody>
      </p:sp>
      <p:sp>
        <p:nvSpPr>
          <p:cNvPr id="7" name="Slide Number Placeholder 5">
            <a:extLst>
              <a:ext uri="{FF2B5EF4-FFF2-40B4-BE49-F238E27FC236}">
                <a16:creationId xmlns:a16="http://schemas.microsoft.com/office/drawing/2014/main" id="{388356C1-9537-12C9-A8C3-95B9A17B4F3E}"/>
              </a:ext>
            </a:extLst>
          </p:cNvPr>
          <p:cNvSpPr>
            <a:spLocks noGrp="1"/>
          </p:cNvSpPr>
          <p:nvPr>
            <p:ph type="sldNum" sz="quarter" idx="4"/>
          </p:nvPr>
        </p:nvSpPr>
        <p:spPr>
          <a:xfrm>
            <a:off x="684211" y="6234795"/>
            <a:ext cx="249239" cy="365125"/>
          </a:xfrm>
          <a:prstGeom prst="rect">
            <a:avLst/>
          </a:prstGeom>
        </p:spPr>
        <p:txBody>
          <a:bodyPr vert="horz" lIns="0" tIns="45720" rIns="0" bIns="45720" rtlCol="0" anchor="ctr"/>
          <a:lstStyle>
            <a:lvl1pPr algn="l">
              <a:defRPr sz="1050">
                <a:solidFill>
                  <a:schemeClr val="tx2"/>
                </a:solidFill>
              </a:defRPr>
            </a:lvl1pPr>
          </a:lstStyle>
          <a:p>
            <a:fld id="{3A74F2AC-1E9A-41D4-8B35-A069FB343260}" type="slidenum">
              <a:rPr lang="en-GB" smtClean="0"/>
              <a:pPr/>
              <a:t>‹#›</a:t>
            </a:fld>
            <a:endParaRPr lang="en-GB"/>
          </a:p>
        </p:txBody>
      </p:sp>
    </p:spTree>
    <p:extLst>
      <p:ext uri="{BB962C8B-B14F-4D97-AF65-F5344CB8AC3E}">
        <p14:creationId xmlns:p14="http://schemas.microsoft.com/office/powerpoint/2010/main" val="1485468225"/>
      </p:ext>
    </p:extLst>
  </p:cSld>
  <p:clrMap bg1="lt1" tx1="dk1" bg2="lt2" tx2="dk2" accent1="accent1" accent2="accent2" accent3="accent3" accent4="accent4" accent5="accent5" accent6="accent6" hlink="hlink" folHlink="folHlink"/>
  <p:sldLayoutIdLst>
    <p:sldLayoutId id="2147483649" r:id="rId1"/>
    <p:sldLayoutId id="2147483690" r:id="rId2"/>
    <p:sldLayoutId id="2147483659" r:id="rId3"/>
    <p:sldLayoutId id="2147483680" r:id="rId4"/>
    <p:sldLayoutId id="2147483681" r:id="rId5"/>
    <p:sldLayoutId id="2147483683" r:id="rId6"/>
    <p:sldLayoutId id="2147483684" r:id="rId7"/>
    <p:sldLayoutId id="2147483663" r:id="rId8"/>
    <p:sldLayoutId id="2147483692" r:id="rId9"/>
    <p:sldLayoutId id="2147483670" r:id="rId10"/>
    <p:sldLayoutId id="2147483658" r:id="rId11"/>
    <p:sldLayoutId id="2147483687" r:id="rId12"/>
    <p:sldLayoutId id="2147483686" r:id="rId13"/>
    <p:sldLayoutId id="2147483688" r:id="rId14"/>
    <p:sldLayoutId id="2147483689" r:id="rId15"/>
    <p:sldLayoutId id="2147483650" r:id="rId16"/>
    <p:sldLayoutId id="2147483652" r:id="rId17"/>
    <p:sldLayoutId id="2147483653" r:id="rId18"/>
    <p:sldLayoutId id="2147483677" r:id="rId19"/>
    <p:sldLayoutId id="2147483671" r:id="rId20"/>
    <p:sldLayoutId id="2147483672" r:id="rId21"/>
    <p:sldLayoutId id="2147483654" r:id="rId22"/>
    <p:sldLayoutId id="2147483655" r:id="rId23"/>
    <p:sldLayoutId id="2147483679" r:id="rId24"/>
    <p:sldLayoutId id="2147483656" r:id="rId25"/>
    <p:sldLayoutId id="2147483661" r:id="rId26"/>
    <p:sldLayoutId id="2147483695" r:id="rId27"/>
    <p:sldLayoutId id="2147483666" r:id="rId28"/>
    <p:sldLayoutId id="2147483657" r:id="rId29"/>
    <p:sldLayoutId id="2147483676" r:id="rId30"/>
    <p:sldLayoutId id="2147483669" r:id="rId31"/>
    <p:sldLayoutId id="2147483674" r:id="rId32"/>
    <p:sldLayoutId id="2147483678" r:id="rId33"/>
    <p:sldLayoutId id="2147483696" r:id="rId34"/>
  </p:sldLayoutIdLst>
  <p:hf hdr="0" dt="0"/>
  <p:txStyles>
    <p:titleStyle>
      <a:lvl1pPr algn="l" defTabSz="914400" rtl="0" eaLnBrk="1" latinLnBrk="0" hangingPunct="1">
        <a:lnSpc>
          <a:spcPct val="100000"/>
        </a:lnSpc>
        <a:spcBef>
          <a:spcPct val="0"/>
        </a:spcBef>
        <a:buNone/>
        <a:defRPr sz="2800" b="1" kern="1200" cap="all" baseline="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1200"/>
        </a:spcAft>
        <a:buClr>
          <a:schemeClr val="accent1"/>
        </a:buClr>
        <a:buFont typeface="Arial" panose="020B0604020202020204" pitchFamily="34" charset="0"/>
        <a:buChar char="•"/>
        <a:defRPr sz="1800" kern="1200">
          <a:solidFill>
            <a:schemeClr val="tx1"/>
          </a:solidFill>
          <a:latin typeface="+mn-lt"/>
          <a:ea typeface="+mn-ea"/>
          <a:cs typeface="+mn-cs"/>
        </a:defRPr>
      </a:lvl1pPr>
      <a:lvl2pPr marL="468000" indent="-228600" algn="l" defTabSz="914400" rtl="0" eaLnBrk="1" latinLnBrk="0" hangingPunct="1">
        <a:lnSpc>
          <a:spcPct val="100000"/>
        </a:lnSpc>
        <a:spcBef>
          <a:spcPts val="0"/>
        </a:spcBef>
        <a:spcAft>
          <a:spcPts val="1200"/>
        </a:spcAft>
        <a:buClr>
          <a:schemeClr val="accent1"/>
        </a:buClr>
        <a:buFont typeface="Arial" panose="020B0604020202020204" pitchFamily="34" charset="0"/>
        <a:buChar char="•"/>
        <a:defRPr sz="1600" kern="1200">
          <a:solidFill>
            <a:schemeClr val="tx1"/>
          </a:solidFill>
          <a:latin typeface="+mn-lt"/>
          <a:ea typeface="+mn-ea"/>
          <a:cs typeface="+mn-cs"/>
        </a:defRPr>
      </a:lvl2pPr>
      <a:lvl3pPr marL="756000" indent="-228600" algn="l" defTabSz="914400" rtl="0" eaLnBrk="1" latinLnBrk="0" hangingPunct="1">
        <a:lnSpc>
          <a:spcPct val="100000"/>
        </a:lnSpc>
        <a:spcBef>
          <a:spcPts val="0"/>
        </a:spcBef>
        <a:spcAft>
          <a:spcPts val="1200"/>
        </a:spcAft>
        <a:buClr>
          <a:schemeClr val="accent1"/>
        </a:buClr>
        <a:buFont typeface="Calibri" panose="020F0502020204030204" pitchFamily="34" charset="0"/>
        <a:buChar char="‒"/>
        <a:defRPr sz="1400" kern="1200">
          <a:solidFill>
            <a:schemeClr val="tx1"/>
          </a:solidFill>
          <a:latin typeface="+mn-lt"/>
          <a:ea typeface="+mn-ea"/>
          <a:cs typeface="+mn-cs"/>
        </a:defRPr>
      </a:lvl3pPr>
      <a:lvl4pPr marL="1044000" indent="-228600" algn="l" defTabSz="914400" rtl="0" eaLnBrk="1" latinLnBrk="0" hangingPunct="1">
        <a:lnSpc>
          <a:spcPct val="100000"/>
        </a:lnSpc>
        <a:spcBef>
          <a:spcPts val="0"/>
        </a:spcBef>
        <a:spcAft>
          <a:spcPts val="1200"/>
        </a:spcAft>
        <a:buClr>
          <a:schemeClr val="accent1"/>
        </a:buClr>
        <a:buFont typeface="Calibri" panose="020F0502020204030204" pitchFamily="34" charset="0"/>
        <a:buChar char="‒"/>
        <a:defRPr sz="1400" kern="1200">
          <a:solidFill>
            <a:schemeClr val="tx1"/>
          </a:solidFill>
          <a:latin typeface="+mn-lt"/>
          <a:ea typeface="+mn-ea"/>
          <a:cs typeface="+mn-cs"/>
        </a:defRPr>
      </a:lvl4pPr>
      <a:lvl5pPr marL="1044000" indent="-228600" algn="l" defTabSz="914400" rtl="0" eaLnBrk="1" latinLnBrk="0" hangingPunct="1">
        <a:lnSpc>
          <a:spcPct val="100000"/>
        </a:lnSpc>
        <a:spcBef>
          <a:spcPts val="0"/>
        </a:spcBef>
        <a:spcAft>
          <a:spcPts val="1200"/>
        </a:spcAft>
        <a:buClr>
          <a:schemeClr val="accent1"/>
        </a:buClr>
        <a:buFont typeface="Calibri" panose="020F050202020403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userDrawn="1">
          <p15:clr>
            <a:srgbClr val="F26B43"/>
          </p15:clr>
        </p15:guide>
        <p15:guide id="2" pos="7680" userDrawn="1">
          <p15:clr>
            <a:srgbClr val="F26B43"/>
          </p15:clr>
        </p15:guide>
        <p15:guide id="3" pos="432" userDrawn="1">
          <p15:clr>
            <a:srgbClr val="F26B43"/>
          </p15:clr>
        </p15:guide>
        <p15:guide id="4" pos="862" userDrawn="1">
          <p15:clr>
            <a:srgbClr val="F26B43"/>
          </p15:clr>
        </p15:guide>
        <p15:guide id="5" pos="1011" userDrawn="1">
          <p15:clr>
            <a:srgbClr val="F26B43"/>
          </p15:clr>
        </p15:guide>
        <p15:guide id="6" pos="1443" userDrawn="1">
          <p15:clr>
            <a:srgbClr val="F26B43"/>
          </p15:clr>
        </p15:guide>
        <p15:guide id="7" pos="1592" userDrawn="1">
          <p15:clr>
            <a:srgbClr val="F26B43"/>
          </p15:clr>
        </p15:guide>
        <p15:guide id="8" pos="2023" userDrawn="1">
          <p15:clr>
            <a:srgbClr val="F26B43"/>
          </p15:clr>
        </p15:guide>
        <p15:guide id="9" pos="2173" userDrawn="1">
          <p15:clr>
            <a:srgbClr val="F26B43"/>
          </p15:clr>
        </p15:guide>
        <p15:guide id="10" pos="2604" userDrawn="1">
          <p15:clr>
            <a:srgbClr val="F26B43"/>
          </p15:clr>
        </p15:guide>
        <p15:guide id="11" pos="2753" userDrawn="1">
          <p15:clr>
            <a:srgbClr val="F26B43"/>
          </p15:clr>
        </p15:guide>
        <p15:guide id="12" pos="3184" userDrawn="1">
          <p15:clr>
            <a:srgbClr val="F26B43"/>
          </p15:clr>
        </p15:guide>
        <p15:guide id="13" pos="3364" userDrawn="1">
          <p15:clr>
            <a:srgbClr val="F26B43"/>
          </p15:clr>
        </p15:guide>
        <p15:guide id="14" pos="3765" userDrawn="1">
          <p15:clr>
            <a:srgbClr val="F26B43"/>
          </p15:clr>
        </p15:guide>
        <p15:guide id="15" pos="3914" userDrawn="1">
          <p15:clr>
            <a:srgbClr val="F26B43"/>
          </p15:clr>
        </p15:guide>
        <p15:guide id="16" pos="4345" userDrawn="1">
          <p15:clr>
            <a:srgbClr val="F26B43"/>
          </p15:clr>
        </p15:guide>
        <p15:guide id="17" pos="4495" userDrawn="1">
          <p15:clr>
            <a:srgbClr val="F26B43"/>
          </p15:clr>
        </p15:guide>
        <p15:guide id="18" pos="4926" userDrawn="1">
          <p15:clr>
            <a:srgbClr val="F26B43"/>
          </p15:clr>
        </p15:guide>
        <p15:guide id="19" pos="5075" userDrawn="1">
          <p15:clr>
            <a:srgbClr val="F26B43"/>
          </p15:clr>
        </p15:guide>
        <p15:guide id="20" pos="5506" userDrawn="1">
          <p15:clr>
            <a:srgbClr val="F26B43"/>
          </p15:clr>
        </p15:guide>
        <p15:guide id="21" pos="5656" userDrawn="1">
          <p15:clr>
            <a:srgbClr val="F26B43"/>
          </p15:clr>
        </p15:guide>
        <p15:guide id="22" pos="6087" userDrawn="1">
          <p15:clr>
            <a:srgbClr val="F26B43"/>
          </p15:clr>
        </p15:guide>
        <p15:guide id="23" pos="6236" userDrawn="1">
          <p15:clr>
            <a:srgbClr val="F26B43"/>
          </p15:clr>
        </p15:guide>
        <p15:guide id="24" pos="6667" userDrawn="1">
          <p15:clr>
            <a:srgbClr val="F26B43"/>
          </p15:clr>
        </p15:guide>
        <p15:guide id="25" pos="6817" userDrawn="1">
          <p15:clr>
            <a:srgbClr val="F26B43"/>
          </p15:clr>
        </p15:guide>
        <p15:guide id="26" pos="7248" userDrawn="1">
          <p15:clr>
            <a:srgbClr val="F26B43"/>
          </p15:clr>
        </p15:guide>
        <p15:guide id="27" orient="horz" userDrawn="1">
          <p15:clr>
            <a:srgbClr val="F26B43"/>
          </p15:clr>
        </p15:guide>
        <p15:guide id="28" orient="horz" pos="4320" userDrawn="1">
          <p15:clr>
            <a:srgbClr val="F26B43"/>
          </p15:clr>
        </p15:guide>
        <p15:guide id="29" orient="horz" pos="1080" userDrawn="1">
          <p15:clr>
            <a:srgbClr val="F26B43"/>
          </p15:clr>
        </p15:guide>
        <p15:guide id="30" orient="horz" pos="1616" userDrawn="1">
          <p15:clr>
            <a:srgbClr val="F26B43"/>
          </p15:clr>
        </p15:guide>
        <p15:guide id="31" orient="horz" pos="1783" userDrawn="1">
          <p15:clr>
            <a:srgbClr val="F26B43"/>
          </p15:clr>
        </p15:guide>
        <p15:guide id="32" orient="horz" pos="2337" userDrawn="1">
          <p15:clr>
            <a:srgbClr val="F26B43"/>
          </p15:clr>
        </p15:guide>
        <p15:guide id="33" orient="horz" pos="2486" userDrawn="1">
          <p15:clr>
            <a:srgbClr val="F26B43"/>
          </p15:clr>
        </p15:guide>
        <p15:guide id="34" orient="horz" pos="3040" userDrawn="1">
          <p15:clr>
            <a:srgbClr val="F26B43"/>
          </p15:clr>
        </p15:guide>
        <p15:guide id="35" orient="horz" pos="3190" userDrawn="1">
          <p15:clr>
            <a:srgbClr val="F26B43"/>
          </p15:clr>
        </p15:guide>
        <p15:guide id="36" orient="horz" pos="374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603EE6B1-1C48-4261-EAE4-61173849DA07}"/>
              </a:ext>
            </a:extLst>
          </p:cNvPr>
          <p:cNvSpPr>
            <a:spLocks noGrp="1"/>
          </p:cNvSpPr>
          <p:nvPr>
            <p:ph type="ctrTitle"/>
          </p:nvPr>
        </p:nvSpPr>
        <p:spPr>
          <a:xfrm>
            <a:off x="685800" y="1357313"/>
            <a:ext cx="6844004" cy="2387600"/>
          </a:xfrm>
        </p:spPr>
        <p:txBody>
          <a:bodyPr>
            <a:normAutofit fontScale="90000"/>
          </a:bodyPr>
          <a:lstStyle/>
          <a:p>
            <a:r>
              <a:rPr lang="en-GB" dirty="0"/>
              <a:t>Privacy and wearables: Addressing Pitfalls of data sharing with insurance providers</a:t>
            </a:r>
          </a:p>
        </p:txBody>
      </p:sp>
      <p:sp>
        <p:nvSpPr>
          <p:cNvPr id="15" name="Subtitle 14">
            <a:extLst>
              <a:ext uri="{FF2B5EF4-FFF2-40B4-BE49-F238E27FC236}">
                <a16:creationId xmlns:a16="http://schemas.microsoft.com/office/drawing/2014/main" id="{24D6882A-6243-A737-A371-21E33629AE0A}"/>
              </a:ext>
            </a:extLst>
          </p:cNvPr>
          <p:cNvSpPr>
            <a:spLocks noGrp="1"/>
          </p:cNvSpPr>
          <p:nvPr>
            <p:ph type="subTitle" idx="1"/>
          </p:nvPr>
        </p:nvSpPr>
        <p:spPr>
          <a:xfrm>
            <a:off x="685800" y="3946525"/>
            <a:ext cx="5948265" cy="1982787"/>
          </a:xfrm>
        </p:spPr>
        <p:txBody>
          <a:bodyPr/>
          <a:lstStyle/>
          <a:p>
            <a:r>
              <a:rPr lang="en-GB" dirty="0"/>
              <a:t>Cathy DiGennaro, Jose Luis Lopez, Celia Stafford</a:t>
            </a:r>
          </a:p>
        </p:txBody>
      </p:sp>
    </p:spTree>
    <p:extLst>
      <p:ext uri="{BB962C8B-B14F-4D97-AF65-F5344CB8AC3E}">
        <p14:creationId xmlns:p14="http://schemas.microsoft.com/office/powerpoint/2010/main" val="29951316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A9A27AC-604A-A7A5-6578-D2012BF57600}"/>
              </a:ext>
            </a:extLst>
          </p:cNvPr>
          <p:cNvSpPr>
            <a:spLocks noGrp="1"/>
          </p:cNvSpPr>
          <p:nvPr>
            <p:ph type="body" idx="1"/>
          </p:nvPr>
        </p:nvSpPr>
        <p:spPr/>
        <p:txBody>
          <a:bodyPr/>
          <a:lstStyle/>
          <a:p>
            <a:r>
              <a:rPr lang="en-GB" dirty="0"/>
              <a:t>Incorporating Costs</a:t>
            </a:r>
          </a:p>
        </p:txBody>
      </p:sp>
      <p:sp>
        <p:nvSpPr>
          <p:cNvPr id="8" name="Content Placeholder 7">
            <a:extLst>
              <a:ext uri="{FF2B5EF4-FFF2-40B4-BE49-F238E27FC236}">
                <a16:creationId xmlns:a16="http://schemas.microsoft.com/office/drawing/2014/main" id="{A37373B9-0F8E-6670-B3D7-4B96F5D80156}"/>
              </a:ext>
            </a:extLst>
          </p:cNvPr>
          <p:cNvSpPr>
            <a:spLocks noGrp="1"/>
          </p:cNvSpPr>
          <p:nvPr>
            <p:ph sz="half" idx="2"/>
          </p:nvPr>
        </p:nvSpPr>
        <p:spPr/>
        <p:txBody>
          <a:bodyPr/>
          <a:lstStyle/>
          <a:p>
            <a:r>
              <a:rPr lang="en-GB" dirty="0"/>
              <a:t>Probable worse-before-better dynamic due to increased demand for healthcare in the short term</a:t>
            </a:r>
          </a:p>
          <a:p>
            <a:r>
              <a:rPr lang="en-GB" dirty="0"/>
              <a:t>Who should pay for the device?</a:t>
            </a:r>
          </a:p>
          <a:p>
            <a:r>
              <a:rPr lang="en-GB" dirty="0"/>
              <a:t>How do insurance companies think about incentivizing data sharing</a:t>
            </a:r>
          </a:p>
          <a:p>
            <a:pPr lvl="1"/>
            <a:r>
              <a:rPr lang="en-GB" dirty="0"/>
              <a:t>Health- or activity-based discount</a:t>
            </a:r>
          </a:p>
          <a:p>
            <a:pPr lvl="1"/>
            <a:r>
              <a:rPr lang="en-GB" dirty="0"/>
              <a:t>Opt-in discount</a:t>
            </a:r>
          </a:p>
        </p:txBody>
      </p:sp>
      <p:sp>
        <p:nvSpPr>
          <p:cNvPr id="9" name="Text Placeholder 8">
            <a:extLst>
              <a:ext uri="{FF2B5EF4-FFF2-40B4-BE49-F238E27FC236}">
                <a16:creationId xmlns:a16="http://schemas.microsoft.com/office/drawing/2014/main" id="{4776095C-8472-9A3E-D797-8977FB336DC3}"/>
              </a:ext>
            </a:extLst>
          </p:cNvPr>
          <p:cNvSpPr>
            <a:spLocks noGrp="1"/>
          </p:cNvSpPr>
          <p:nvPr>
            <p:ph type="body" sz="quarter" idx="3"/>
          </p:nvPr>
        </p:nvSpPr>
        <p:spPr/>
        <p:txBody>
          <a:bodyPr/>
          <a:lstStyle/>
          <a:p>
            <a:r>
              <a:rPr lang="en-GB" dirty="0"/>
              <a:t>Differences Across Populations</a:t>
            </a:r>
          </a:p>
        </p:txBody>
      </p:sp>
      <p:sp>
        <p:nvSpPr>
          <p:cNvPr id="15" name="Content Placeholder 14">
            <a:extLst>
              <a:ext uri="{FF2B5EF4-FFF2-40B4-BE49-F238E27FC236}">
                <a16:creationId xmlns:a16="http://schemas.microsoft.com/office/drawing/2014/main" id="{0A4030A2-06FB-C10D-94FC-F7EDCCDA07BB}"/>
              </a:ext>
            </a:extLst>
          </p:cNvPr>
          <p:cNvSpPr>
            <a:spLocks noGrp="1"/>
          </p:cNvSpPr>
          <p:nvPr>
            <p:ph sz="quarter" idx="4"/>
          </p:nvPr>
        </p:nvSpPr>
        <p:spPr/>
        <p:txBody>
          <a:bodyPr>
            <a:normAutofit fontScale="92500"/>
          </a:bodyPr>
          <a:lstStyle/>
          <a:p>
            <a:r>
              <a:rPr lang="en-GB" dirty="0"/>
              <a:t>Medicare cannot increase premiums due to risk</a:t>
            </a:r>
          </a:p>
          <a:p>
            <a:r>
              <a:rPr lang="en-GB" dirty="0"/>
              <a:t>Many marginalized populations have widespread mistrust of healthcare institutions and are less likely to share their personal data</a:t>
            </a:r>
          </a:p>
          <a:p>
            <a:pPr lvl="1"/>
            <a:r>
              <a:rPr lang="en-GB" dirty="0"/>
              <a:t>This can further bias the learnings from population level data analyses, reinforcing lower accuracy and lack of trust in these populations</a:t>
            </a:r>
          </a:p>
          <a:p>
            <a:r>
              <a:rPr lang="en-GB" dirty="0"/>
              <a:t>Ethical concerns: e.g., Medicaid beneficiaries may feel unable to turn down the wearable despite privacy concerns if there is a financial incentive</a:t>
            </a:r>
          </a:p>
        </p:txBody>
      </p:sp>
      <p:sp>
        <p:nvSpPr>
          <p:cNvPr id="2" name="Footer Placeholder 1">
            <a:extLst>
              <a:ext uri="{FF2B5EF4-FFF2-40B4-BE49-F238E27FC236}">
                <a16:creationId xmlns:a16="http://schemas.microsoft.com/office/drawing/2014/main" id="{6D1CD396-C7EC-EE12-74CD-0245B2258E85}"/>
              </a:ext>
            </a:extLst>
          </p:cNvPr>
          <p:cNvSpPr>
            <a:spLocks noGrp="1"/>
          </p:cNvSpPr>
          <p:nvPr>
            <p:ph type="ftr" sz="quarter" idx="10"/>
          </p:nvPr>
        </p:nvSpPr>
        <p:spPr/>
        <p:txBody>
          <a:bodyPr/>
          <a:lstStyle/>
          <a:p>
            <a:r>
              <a:rPr lang="en-GB" dirty="0"/>
              <a:t>ISDC 2023</a:t>
            </a:r>
          </a:p>
        </p:txBody>
      </p:sp>
      <p:sp>
        <p:nvSpPr>
          <p:cNvPr id="3" name="Slide Number Placeholder 2">
            <a:extLst>
              <a:ext uri="{FF2B5EF4-FFF2-40B4-BE49-F238E27FC236}">
                <a16:creationId xmlns:a16="http://schemas.microsoft.com/office/drawing/2014/main" id="{3FC40909-1AAC-DF00-BFF3-E6E7880BABF8}"/>
              </a:ext>
            </a:extLst>
          </p:cNvPr>
          <p:cNvSpPr>
            <a:spLocks noGrp="1"/>
          </p:cNvSpPr>
          <p:nvPr>
            <p:ph type="sldNum" sz="quarter" idx="11"/>
          </p:nvPr>
        </p:nvSpPr>
        <p:spPr/>
        <p:txBody>
          <a:bodyPr/>
          <a:lstStyle/>
          <a:p>
            <a:fld id="{3A74F2AC-1E9A-41D4-8B35-A069FB343260}" type="slidenum">
              <a:rPr lang="en-GB" smtClean="0"/>
              <a:pPr/>
              <a:t>10</a:t>
            </a:fld>
            <a:endParaRPr lang="en-GB"/>
          </a:p>
        </p:txBody>
      </p:sp>
      <p:sp>
        <p:nvSpPr>
          <p:cNvPr id="6" name="Title 5">
            <a:extLst>
              <a:ext uri="{FF2B5EF4-FFF2-40B4-BE49-F238E27FC236}">
                <a16:creationId xmlns:a16="http://schemas.microsoft.com/office/drawing/2014/main" id="{C1514E00-3641-8790-83FE-1D87CCF0E567}"/>
              </a:ext>
            </a:extLst>
          </p:cNvPr>
          <p:cNvSpPr>
            <a:spLocks noGrp="1"/>
          </p:cNvSpPr>
          <p:nvPr>
            <p:ph type="title"/>
          </p:nvPr>
        </p:nvSpPr>
        <p:spPr/>
        <p:txBody>
          <a:bodyPr/>
          <a:lstStyle/>
          <a:p>
            <a:r>
              <a:rPr lang="en-GB" dirty="0"/>
              <a:t>Future work</a:t>
            </a:r>
          </a:p>
        </p:txBody>
      </p:sp>
    </p:spTree>
    <p:extLst>
      <p:ext uri="{BB962C8B-B14F-4D97-AF65-F5344CB8AC3E}">
        <p14:creationId xmlns:p14="http://schemas.microsoft.com/office/powerpoint/2010/main" val="27396825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 Placeholder 28">
            <a:extLst>
              <a:ext uri="{FF2B5EF4-FFF2-40B4-BE49-F238E27FC236}">
                <a16:creationId xmlns:a16="http://schemas.microsoft.com/office/drawing/2014/main" id="{7A09B8F9-2C5C-9432-6934-7872757D0E19}"/>
              </a:ext>
            </a:extLst>
          </p:cNvPr>
          <p:cNvSpPr>
            <a:spLocks noGrp="1"/>
          </p:cNvSpPr>
          <p:nvPr>
            <p:ph type="body" idx="1"/>
          </p:nvPr>
        </p:nvSpPr>
        <p:spPr/>
        <p:txBody>
          <a:bodyPr/>
          <a:lstStyle/>
          <a:p>
            <a:endParaRPr lang="en-GB" dirty="0"/>
          </a:p>
        </p:txBody>
      </p:sp>
      <p:sp>
        <p:nvSpPr>
          <p:cNvPr id="8" name="Content Placeholder 7">
            <a:extLst>
              <a:ext uri="{FF2B5EF4-FFF2-40B4-BE49-F238E27FC236}">
                <a16:creationId xmlns:a16="http://schemas.microsoft.com/office/drawing/2014/main" id="{A37373B9-0F8E-6670-B3D7-4B96F5D80156}"/>
              </a:ext>
            </a:extLst>
          </p:cNvPr>
          <p:cNvSpPr>
            <a:spLocks noGrp="1"/>
          </p:cNvSpPr>
          <p:nvPr>
            <p:ph sz="half" idx="2"/>
          </p:nvPr>
        </p:nvSpPr>
        <p:spPr/>
        <p:txBody>
          <a:bodyPr/>
          <a:lstStyle/>
          <a:p>
            <a:pPr marL="0" indent="0">
              <a:buNone/>
            </a:pPr>
            <a:endParaRPr lang="en-GB" dirty="0"/>
          </a:p>
        </p:txBody>
      </p:sp>
      <p:sp>
        <p:nvSpPr>
          <p:cNvPr id="12" name="Text Placeholder 11">
            <a:extLst>
              <a:ext uri="{FF2B5EF4-FFF2-40B4-BE49-F238E27FC236}">
                <a16:creationId xmlns:a16="http://schemas.microsoft.com/office/drawing/2014/main" id="{0D64F3C5-AABF-87E2-DDBC-10DA6AC40434}"/>
              </a:ext>
            </a:extLst>
          </p:cNvPr>
          <p:cNvSpPr>
            <a:spLocks noGrp="1"/>
          </p:cNvSpPr>
          <p:nvPr>
            <p:ph type="body" sz="quarter" idx="3"/>
          </p:nvPr>
        </p:nvSpPr>
        <p:spPr/>
        <p:txBody>
          <a:bodyPr/>
          <a:lstStyle/>
          <a:p>
            <a:endParaRPr lang="en-GB" dirty="0"/>
          </a:p>
        </p:txBody>
      </p:sp>
      <p:sp>
        <p:nvSpPr>
          <p:cNvPr id="15" name="Content Placeholder 14">
            <a:extLst>
              <a:ext uri="{FF2B5EF4-FFF2-40B4-BE49-F238E27FC236}">
                <a16:creationId xmlns:a16="http://schemas.microsoft.com/office/drawing/2014/main" id="{0A4030A2-06FB-C10D-94FC-F7EDCCDA07BB}"/>
              </a:ext>
            </a:extLst>
          </p:cNvPr>
          <p:cNvSpPr>
            <a:spLocks noGrp="1"/>
          </p:cNvSpPr>
          <p:nvPr>
            <p:ph sz="quarter" idx="4"/>
          </p:nvPr>
        </p:nvSpPr>
        <p:spPr/>
        <p:txBody>
          <a:bodyPr/>
          <a:lstStyle/>
          <a:p>
            <a:pPr marL="0" indent="0">
              <a:buNone/>
            </a:pPr>
            <a:endParaRPr lang="en-GB" dirty="0"/>
          </a:p>
        </p:txBody>
      </p:sp>
      <p:sp>
        <p:nvSpPr>
          <p:cNvPr id="6" name="Title 5">
            <a:extLst>
              <a:ext uri="{FF2B5EF4-FFF2-40B4-BE49-F238E27FC236}">
                <a16:creationId xmlns:a16="http://schemas.microsoft.com/office/drawing/2014/main" id="{C1514E00-3641-8790-83FE-1D87CCF0E567}"/>
              </a:ext>
            </a:extLst>
          </p:cNvPr>
          <p:cNvSpPr>
            <a:spLocks noGrp="1"/>
          </p:cNvSpPr>
          <p:nvPr>
            <p:ph type="title"/>
          </p:nvPr>
        </p:nvSpPr>
        <p:spPr/>
        <p:txBody>
          <a:bodyPr/>
          <a:lstStyle/>
          <a:p>
            <a:endParaRPr lang="en-GB" dirty="0"/>
          </a:p>
        </p:txBody>
      </p:sp>
      <p:sp>
        <p:nvSpPr>
          <p:cNvPr id="2" name="Footer Placeholder 1">
            <a:extLst>
              <a:ext uri="{FF2B5EF4-FFF2-40B4-BE49-F238E27FC236}">
                <a16:creationId xmlns:a16="http://schemas.microsoft.com/office/drawing/2014/main" id="{6D1CD396-C7EC-EE12-74CD-0245B2258E85}"/>
              </a:ext>
            </a:extLst>
          </p:cNvPr>
          <p:cNvSpPr>
            <a:spLocks noGrp="1"/>
          </p:cNvSpPr>
          <p:nvPr>
            <p:ph type="ftr" sz="quarter" idx="10"/>
          </p:nvPr>
        </p:nvSpPr>
        <p:spPr/>
        <p:txBody>
          <a:bodyPr/>
          <a:lstStyle/>
          <a:p>
            <a:endParaRPr lang="en-GB"/>
          </a:p>
        </p:txBody>
      </p:sp>
      <p:sp>
        <p:nvSpPr>
          <p:cNvPr id="3" name="Slide Number Placeholder 2">
            <a:extLst>
              <a:ext uri="{FF2B5EF4-FFF2-40B4-BE49-F238E27FC236}">
                <a16:creationId xmlns:a16="http://schemas.microsoft.com/office/drawing/2014/main" id="{3FC40909-1AAC-DF00-BFF3-E6E7880BABF8}"/>
              </a:ext>
            </a:extLst>
          </p:cNvPr>
          <p:cNvSpPr>
            <a:spLocks noGrp="1"/>
          </p:cNvSpPr>
          <p:nvPr>
            <p:ph type="sldNum" sz="quarter" idx="11"/>
          </p:nvPr>
        </p:nvSpPr>
        <p:spPr/>
        <p:txBody>
          <a:bodyPr/>
          <a:lstStyle/>
          <a:p>
            <a:fld id="{3A74F2AC-1E9A-41D4-8B35-A069FB343260}" type="slidenum">
              <a:rPr lang="en-GB" smtClean="0"/>
              <a:pPr/>
              <a:t>11</a:t>
            </a:fld>
            <a:endParaRPr lang="en-GB"/>
          </a:p>
        </p:txBody>
      </p:sp>
      <p:sp>
        <p:nvSpPr>
          <p:cNvPr id="4" name="TextBox 3">
            <a:extLst>
              <a:ext uri="{FF2B5EF4-FFF2-40B4-BE49-F238E27FC236}">
                <a16:creationId xmlns:a16="http://schemas.microsoft.com/office/drawing/2014/main" id="{9F5D1C19-411D-4156-8D50-5CBD2B9F3F05}"/>
              </a:ext>
            </a:extLst>
          </p:cNvPr>
          <p:cNvSpPr txBox="1"/>
          <p:nvPr/>
        </p:nvSpPr>
        <p:spPr>
          <a:xfrm>
            <a:off x="4452565" y="2228671"/>
            <a:ext cx="1680268" cy="2400657"/>
          </a:xfrm>
          <a:prstGeom prst="rect">
            <a:avLst/>
          </a:prstGeom>
          <a:noFill/>
        </p:spPr>
        <p:txBody>
          <a:bodyPr wrap="none" rtlCol="0">
            <a:spAutoFit/>
          </a:bodyPr>
          <a:lstStyle/>
          <a:p>
            <a:r>
              <a:rPr lang="en-US" sz="15000" dirty="0">
                <a:solidFill>
                  <a:srgbClr val="041D40"/>
                </a:solidFill>
              </a:rPr>
              <a:t>Q</a:t>
            </a:r>
          </a:p>
        </p:txBody>
      </p:sp>
      <p:sp>
        <p:nvSpPr>
          <p:cNvPr id="10" name="TextBox 9">
            <a:extLst>
              <a:ext uri="{FF2B5EF4-FFF2-40B4-BE49-F238E27FC236}">
                <a16:creationId xmlns:a16="http://schemas.microsoft.com/office/drawing/2014/main" id="{FE51D7F4-AD36-427E-9C86-849BE43EAD5A}"/>
              </a:ext>
            </a:extLst>
          </p:cNvPr>
          <p:cNvSpPr txBox="1"/>
          <p:nvPr/>
        </p:nvSpPr>
        <p:spPr>
          <a:xfrm>
            <a:off x="6182709" y="2228671"/>
            <a:ext cx="1467068" cy="2400657"/>
          </a:xfrm>
          <a:prstGeom prst="rect">
            <a:avLst/>
          </a:prstGeom>
          <a:noFill/>
        </p:spPr>
        <p:txBody>
          <a:bodyPr wrap="none" rtlCol="0">
            <a:spAutoFit/>
          </a:bodyPr>
          <a:lstStyle/>
          <a:p>
            <a:r>
              <a:rPr lang="en-US" sz="15000" dirty="0">
                <a:solidFill>
                  <a:schemeClr val="bg1"/>
                </a:solidFill>
              </a:rPr>
              <a:t>A</a:t>
            </a:r>
          </a:p>
        </p:txBody>
      </p:sp>
    </p:spTree>
    <p:extLst>
      <p:ext uri="{BB962C8B-B14F-4D97-AF65-F5344CB8AC3E}">
        <p14:creationId xmlns:p14="http://schemas.microsoft.com/office/powerpoint/2010/main" val="27619502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A13C4DF6-1E99-9AA7-876B-6DEF685A8E31}"/>
              </a:ext>
            </a:extLst>
          </p:cNvPr>
          <p:cNvPicPr>
            <a:picLocks noGrp="1" noChangeAspect="1"/>
          </p:cNvPicPr>
          <p:nvPr>
            <p:ph type="pic" sz="quarter" idx="12"/>
          </p:nvPr>
        </p:nvPicPr>
        <p:blipFill rotWithShape="1">
          <a:blip r:embed="rId2" cstate="print">
            <a:extLst>
              <a:ext uri="{28A0092B-C50C-407E-A947-70E740481C1C}">
                <a14:useLocalDpi xmlns:a14="http://schemas.microsoft.com/office/drawing/2010/main"/>
              </a:ext>
            </a:extLst>
          </a:blip>
          <a:srcRect/>
          <a:stretch/>
        </p:blipFill>
        <p:spPr/>
      </p:pic>
      <p:sp>
        <p:nvSpPr>
          <p:cNvPr id="4" name="Text Placeholder 3">
            <a:extLst>
              <a:ext uri="{FF2B5EF4-FFF2-40B4-BE49-F238E27FC236}">
                <a16:creationId xmlns:a16="http://schemas.microsoft.com/office/drawing/2014/main" id="{BE3EB3CB-504F-5C9F-973C-CEF8978DCA51}"/>
              </a:ext>
            </a:extLst>
          </p:cNvPr>
          <p:cNvSpPr>
            <a:spLocks noGrp="1"/>
          </p:cNvSpPr>
          <p:nvPr>
            <p:ph type="body" sz="quarter" idx="14"/>
          </p:nvPr>
        </p:nvSpPr>
        <p:spPr/>
        <p:txBody>
          <a:bodyPr/>
          <a:lstStyle/>
          <a:p>
            <a:endParaRPr lang="en-GB" dirty="0"/>
          </a:p>
        </p:txBody>
      </p:sp>
      <p:sp>
        <p:nvSpPr>
          <p:cNvPr id="2" name="Picture Placeholder 1">
            <a:extLst>
              <a:ext uri="{FF2B5EF4-FFF2-40B4-BE49-F238E27FC236}">
                <a16:creationId xmlns:a16="http://schemas.microsoft.com/office/drawing/2014/main" id="{EAD3A138-DDB6-BF39-CE11-7D93A1A7824E}"/>
              </a:ext>
            </a:extLst>
          </p:cNvPr>
          <p:cNvSpPr>
            <a:spLocks noGrp="1"/>
          </p:cNvSpPr>
          <p:nvPr>
            <p:ph type="pic" sz="quarter" idx="13"/>
          </p:nvPr>
        </p:nvSpPr>
        <p:spPr/>
      </p:sp>
      <p:sp>
        <p:nvSpPr>
          <p:cNvPr id="3" name="Slide Number Placeholder 2">
            <a:extLst>
              <a:ext uri="{FF2B5EF4-FFF2-40B4-BE49-F238E27FC236}">
                <a16:creationId xmlns:a16="http://schemas.microsoft.com/office/drawing/2014/main" id="{4FBA18EE-F119-E220-60EA-6446994F0F66}"/>
              </a:ext>
            </a:extLst>
          </p:cNvPr>
          <p:cNvSpPr>
            <a:spLocks noGrp="1"/>
          </p:cNvSpPr>
          <p:nvPr>
            <p:ph type="sldNum" sz="quarter" idx="16"/>
          </p:nvPr>
        </p:nvSpPr>
        <p:spPr>
          <a:prstGeom prst="rect">
            <a:avLst/>
          </a:prstGeom>
        </p:spPr>
        <p:txBody>
          <a:bodyPr/>
          <a:lstStyle/>
          <a:p>
            <a:fld id="{3A74F2AC-1E9A-41D4-8B35-A069FB343260}" type="slidenum">
              <a:rPr lang="en-GB" smtClean="0"/>
              <a:pPr/>
              <a:t>12</a:t>
            </a:fld>
            <a:endParaRPr lang="en-GB"/>
          </a:p>
        </p:txBody>
      </p:sp>
      <p:sp>
        <p:nvSpPr>
          <p:cNvPr id="5" name="TextBox 4">
            <a:extLst>
              <a:ext uri="{FF2B5EF4-FFF2-40B4-BE49-F238E27FC236}">
                <a16:creationId xmlns:a16="http://schemas.microsoft.com/office/drawing/2014/main" id="{EE836A71-25B6-5E24-E49D-359911E3F651}"/>
              </a:ext>
            </a:extLst>
          </p:cNvPr>
          <p:cNvSpPr txBox="1"/>
          <p:nvPr/>
        </p:nvSpPr>
        <p:spPr>
          <a:xfrm>
            <a:off x="9039167" y="168164"/>
            <a:ext cx="1584960" cy="369332"/>
          </a:xfrm>
          <a:prstGeom prst="rect">
            <a:avLst/>
          </a:prstGeom>
          <a:noFill/>
        </p:spPr>
        <p:txBody>
          <a:bodyPr wrap="square" rtlCol="0">
            <a:spAutoFit/>
          </a:bodyPr>
          <a:lstStyle/>
          <a:p>
            <a:r>
              <a:rPr lang="en-US" dirty="0">
                <a:solidFill>
                  <a:schemeClr val="bg1"/>
                </a:solidFill>
                <a:latin typeface="Blackadder ITC" panose="04020505051007020D02" pitchFamily="82" charset="0"/>
              </a:rPr>
              <a:t>Thank you </a:t>
            </a:r>
            <a:r>
              <a:rPr lang="en-US" dirty="0">
                <a:solidFill>
                  <a:schemeClr val="bg1"/>
                </a:solidFill>
                <a:latin typeface="Blackadder ITC" panose="04020505051007020D02" pitchFamily="82" charset="0"/>
                <a:sym typeface="Wingdings" panose="05000000000000000000" pitchFamily="2" charset="2"/>
              </a:rPr>
              <a:t></a:t>
            </a:r>
            <a:endParaRPr lang="en-US" dirty="0">
              <a:solidFill>
                <a:schemeClr val="bg1"/>
              </a:solidFill>
              <a:latin typeface="Blackadder ITC" panose="04020505051007020D02" pitchFamily="82" charset="0"/>
            </a:endParaRPr>
          </a:p>
        </p:txBody>
      </p:sp>
    </p:spTree>
    <p:extLst>
      <p:ext uri="{BB962C8B-B14F-4D97-AF65-F5344CB8AC3E}">
        <p14:creationId xmlns:p14="http://schemas.microsoft.com/office/powerpoint/2010/main" val="35228577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7" name="Table 7">
            <a:extLst>
              <a:ext uri="{FF2B5EF4-FFF2-40B4-BE49-F238E27FC236}">
                <a16:creationId xmlns:a16="http://schemas.microsoft.com/office/drawing/2014/main" id="{81451632-0AD4-5928-2CDD-40FDF7E220F0}"/>
              </a:ext>
            </a:extLst>
          </p:cNvPr>
          <p:cNvGraphicFramePr>
            <a:graphicFrameLocks noGrp="1"/>
          </p:cNvGraphicFramePr>
          <p:nvPr>
            <p:extLst>
              <p:ext uri="{D42A27DB-BD31-4B8C-83A1-F6EECF244321}">
                <p14:modId xmlns:p14="http://schemas.microsoft.com/office/powerpoint/2010/main" val="2279343900"/>
              </p:ext>
            </p:extLst>
          </p:nvPr>
        </p:nvGraphicFramePr>
        <p:xfrm>
          <a:off x="685800" y="1259112"/>
          <a:ext cx="6337300" cy="4339775"/>
        </p:xfrm>
        <a:graphic>
          <a:graphicData uri="http://schemas.openxmlformats.org/drawingml/2006/table">
            <a:tbl>
              <a:tblPr bandRow="1">
                <a:tableStyleId>{5C22544A-7EE6-4342-B048-85BDC9FD1C3A}</a:tableStyleId>
              </a:tblPr>
              <a:tblGrid>
                <a:gridCol w="825500">
                  <a:extLst>
                    <a:ext uri="{9D8B030D-6E8A-4147-A177-3AD203B41FA5}">
                      <a16:colId xmlns:a16="http://schemas.microsoft.com/office/drawing/2014/main" val="2933952694"/>
                    </a:ext>
                  </a:extLst>
                </a:gridCol>
                <a:gridCol w="5511800">
                  <a:extLst>
                    <a:ext uri="{9D8B030D-6E8A-4147-A177-3AD203B41FA5}">
                      <a16:colId xmlns:a16="http://schemas.microsoft.com/office/drawing/2014/main" val="3757269170"/>
                    </a:ext>
                  </a:extLst>
                </a:gridCol>
              </a:tblGrid>
              <a:tr h="867955">
                <a:tc>
                  <a:txBody>
                    <a:bodyPr/>
                    <a:lstStyle/>
                    <a:p>
                      <a:r>
                        <a:rPr lang="en-GB" sz="4000" b="1" dirty="0">
                          <a:solidFill>
                            <a:schemeClr val="accent5"/>
                          </a:solidFill>
                        </a:rPr>
                        <a:t>01</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2400" dirty="0">
                          <a:solidFill>
                            <a:schemeClr val="bg1"/>
                          </a:solidFill>
                        </a:rPr>
                        <a:t>The Problem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5442280"/>
                  </a:ext>
                </a:extLst>
              </a:tr>
              <a:tr h="867955">
                <a:tc>
                  <a:txBody>
                    <a:bodyPr/>
                    <a:lstStyle/>
                    <a:p>
                      <a:r>
                        <a:rPr lang="en-GB" sz="4000" b="1" dirty="0">
                          <a:solidFill>
                            <a:schemeClr val="accent5"/>
                          </a:solidFill>
                        </a:rPr>
                        <a:t>02</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Arial"/>
                          <a:ea typeface="+mn-ea"/>
                          <a:cs typeface="+mn-cs"/>
                        </a:rPr>
                        <a:t>The Model</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42657287"/>
                  </a:ext>
                </a:extLst>
              </a:tr>
              <a:tr h="867955">
                <a:tc>
                  <a:txBody>
                    <a:bodyPr/>
                    <a:lstStyle/>
                    <a:p>
                      <a:r>
                        <a:rPr lang="en-GB" sz="4000" b="1" dirty="0">
                          <a:solidFill>
                            <a:schemeClr val="accent5"/>
                          </a:solidFill>
                        </a:rPr>
                        <a:t>03</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Arial"/>
                          <a:ea typeface="+mn-ea"/>
                          <a:cs typeface="+mn-cs"/>
                        </a:rPr>
                        <a:t>The Proposed Policies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38266280"/>
                  </a:ext>
                </a:extLst>
              </a:tr>
              <a:tr h="867955">
                <a:tc>
                  <a:txBody>
                    <a:bodyPr/>
                    <a:lstStyle/>
                    <a:p>
                      <a:r>
                        <a:rPr lang="en-GB" sz="4000" b="1" dirty="0">
                          <a:solidFill>
                            <a:schemeClr val="accent5"/>
                          </a:solidFill>
                        </a:rPr>
                        <a:t>04</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Arial"/>
                          <a:ea typeface="+mn-ea"/>
                          <a:cs typeface="+mn-cs"/>
                        </a:rPr>
                        <a:t>The Future of the Model</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33109919"/>
                  </a:ext>
                </a:extLst>
              </a:tr>
              <a:tr h="867955">
                <a:tc>
                  <a:txBody>
                    <a:bodyPr/>
                    <a:lstStyle/>
                    <a:p>
                      <a:r>
                        <a:rPr lang="en-GB" sz="4000" b="1" dirty="0">
                          <a:solidFill>
                            <a:schemeClr val="accent5"/>
                          </a:solidFill>
                        </a:rPr>
                        <a:t>05</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Arial"/>
                          <a:ea typeface="+mn-ea"/>
                          <a:cs typeface="+mn-cs"/>
                        </a:rPr>
                        <a:t>The Q&amp;A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97846403"/>
                  </a:ext>
                </a:extLst>
              </a:tr>
            </a:tbl>
          </a:graphicData>
        </a:graphic>
      </p:graphicFrame>
      <p:grpSp>
        <p:nvGrpSpPr>
          <p:cNvPr id="5" name="Group 4">
            <a:extLst>
              <a:ext uri="{FF2B5EF4-FFF2-40B4-BE49-F238E27FC236}">
                <a16:creationId xmlns:a16="http://schemas.microsoft.com/office/drawing/2014/main" id="{6865CD0F-FF69-06D3-C616-90CBA35573FE}"/>
              </a:ext>
            </a:extLst>
          </p:cNvPr>
          <p:cNvGrpSpPr/>
          <p:nvPr/>
        </p:nvGrpSpPr>
        <p:grpSpPr>
          <a:xfrm>
            <a:off x="-1518920" y="0"/>
            <a:ext cx="1248590" cy="3255264"/>
            <a:chOff x="-2206171" y="0"/>
            <a:chExt cx="1973942" cy="3060674"/>
          </a:xfrm>
        </p:grpSpPr>
        <p:sp>
          <p:nvSpPr>
            <p:cNvPr id="6" name="Rectangle 5">
              <a:extLst>
                <a:ext uri="{FF2B5EF4-FFF2-40B4-BE49-F238E27FC236}">
                  <a16:creationId xmlns:a16="http://schemas.microsoft.com/office/drawing/2014/main" id="{D805172F-4C39-0EB0-A360-050B565B5F7B}"/>
                </a:ext>
              </a:extLst>
            </p:cNvPr>
            <p:cNvSpPr/>
            <p:nvPr/>
          </p:nvSpPr>
          <p:spPr>
            <a:xfrm>
              <a:off x="-2206171" y="0"/>
              <a:ext cx="1973942" cy="2757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800" b="1" dirty="0"/>
                <a:t>TEMPLATE TIPS</a:t>
              </a:r>
            </a:p>
          </p:txBody>
        </p:sp>
        <p:sp>
          <p:nvSpPr>
            <p:cNvPr id="8" name="Rectangle 7">
              <a:extLst>
                <a:ext uri="{FF2B5EF4-FFF2-40B4-BE49-F238E27FC236}">
                  <a16:creationId xmlns:a16="http://schemas.microsoft.com/office/drawing/2014/main" id="{66D69DF5-E371-D7A6-BF8D-DF677860491B}"/>
                </a:ext>
              </a:extLst>
            </p:cNvPr>
            <p:cNvSpPr/>
            <p:nvPr/>
          </p:nvSpPr>
          <p:spPr>
            <a:xfrm>
              <a:off x="-2206171" y="275772"/>
              <a:ext cx="1973942" cy="27849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t"/>
            <a:lstStyle/>
            <a:p>
              <a:r>
                <a:rPr lang="en-GB" sz="900" dirty="0">
                  <a:solidFill>
                    <a:schemeClr val="tx1"/>
                  </a:solidFill>
                </a:rPr>
                <a:t>This agenda is built using a table. To add a row, either press the tab key, or select the table, then in the top ribbon go to layout &gt; insert below. </a:t>
              </a:r>
            </a:p>
            <a:p>
              <a:br>
                <a:rPr lang="en-GB" sz="900" dirty="0">
                  <a:solidFill>
                    <a:schemeClr val="tx1"/>
                  </a:solidFill>
                </a:rPr>
              </a:br>
              <a:r>
                <a:rPr lang="en-GB" sz="900" dirty="0">
                  <a:solidFill>
                    <a:schemeClr val="tx1"/>
                  </a:solidFill>
                </a:rPr>
                <a:t>To delete a row, simply use the backspace key. </a:t>
              </a:r>
            </a:p>
            <a:p>
              <a:endParaRPr lang="en-GB" sz="900" dirty="0">
                <a:solidFill>
                  <a:schemeClr val="tx1"/>
                </a:solidFill>
              </a:endParaRPr>
            </a:p>
            <a:p>
              <a:r>
                <a:rPr lang="en-GB" sz="900" dirty="0">
                  <a:solidFill>
                    <a:schemeClr val="tx1"/>
                  </a:solidFill>
                </a:rPr>
                <a:t>Don’t forget to centre the table to the slide by selecting the table then going to layout &gt; align middle. </a:t>
              </a:r>
            </a:p>
          </p:txBody>
        </p:sp>
      </p:grpSp>
    </p:spTree>
    <p:extLst>
      <p:ext uri="{BB962C8B-B14F-4D97-AF65-F5344CB8AC3E}">
        <p14:creationId xmlns:p14="http://schemas.microsoft.com/office/powerpoint/2010/main" val="17675021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Footer Placeholder 9">
            <a:extLst>
              <a:ext uri="{FF2B5EF4-FFF2-40B4-BE49-F238E27FC236}">
                <a16:creationId xmlns:a16="http://schemas.microsoft.com/office/drawing/2014/main" id="{8C140BFB-338E-804C-809C-2FC75D2F3F52}"/>
              </a:ext>
            </a:extLst>
          </p:cNvPr>
          <p:cNvSpPr>
            <a:spLocks noGrp="1"/>
          </p:cNvSpPr>
          <p:nvPr>
            <p:ph type="ftr" sz="quarter" idx="13"/>
          </p:nvPr>
        </p:nvSpPr>
        <p:spPr/>
        <p:txBody>
          <a:bodyPr/>
          <a:lstStyle/>
          <a:p>
            <a:endParaRPr lang="en-GB" dirty="0"/>
          </a:p>
        </p:txBody>
      </p:sp>
      <p:sp>
        <p:nvSpPr>
          <p:cNvPr id="11" name="Slide Number Placeholder 10">
            <a:extLst>
              <a:ext uri="{FF2B5EF4-FFF2-40B4-BE49-F238E27FC236}">
                <a16:creationId xmlns:a16="http://schemas.microsoft.com/office/drawing/2014/main" id="{7939EB54-E411-D98F-553E-A49A5AB8523F}"/>
              </a:ext>
            </a:extLst>
          </p:cNvPr>
          <p:cNvSpPr>
            <a:spLocks noGrp="1"/>
          </p:cNvSpPr>
          <p:nvPr>
            <p:ph type="sldNum" sz="quarter" idx="14"/>
          </p:nvPr>
        </p:nvSpPr>
        <p:spPr/>
        <p:txBody>
          <a:bodyPr/>
          <a:lstStyle/>
          <a:p>
            <a:fld id="{3A74F2AC-1E9A-41D4-8B35-A069FB343260}" type="slidenum">
              <a:rPr lang="en-GB" smtClean="0"/>
              <a:pPr/>
              <a:t>3</a:t>
            </a:fld>
            <a:endParaRPr lang="en-GB"/>
          </a:p>
        </p:txBody>
      </p:sp>
      <p:sp>
        <p:nvSpPr>
          <p:cNvPr id="18" name="Title 17">
            <a:extLst>
              <a:ext uri="{FF2B5EF4-FFF2-40B4-BE49-F238E27FC236}">
                <a16:creationId xmlns:a16="http://schemas.microsoft.com/office/drawing/2014/main" id="{A58EE72A-F076-B9C7-12B5-BB3862020FC4}"/>
              </a:ext>
            </a:extLst>
          </p:cNvPr>
          <p:cNvSpPr>
            <a:spLocks noGrp="1"/>
          </p:cNvSpPr>
          <p:nvPr>
            <p:ph type="title"/>
          </p:nvPr>
        </p:nvSpPr>
        <p:spPr/>
        <p:txBody>
          <a:bodyPr/>
          <a:lstStyle/>
          <a:p>
            <a:r>
              <a:rPr lang="en-GB" dirty="0"/>
              <a:t>Requirements</a:t>
            </a:r>
          </a:p>
        </p:txBody>
      </p:sp>
      <p:sp>
        <p:nvSpPr>
          <p:cNvPr id="23" name="Content Placeholder 22">
            <a:extLst>
              <a:ext uri="{FF2B5EF4-FFF2-40B4-BE49-F238E27FC236}">
                <a16:creationId xmlns:a16="http://schemas.microsoft.com/office/drawing/2014/main" id="{6B00E2C1-CC34-BCC5-5751-8098CDDB416C}"/>
              </a:ext>
            </a:extLst>
          </p:cNvPr>
          <p:cNvSpPr>
            <a:spLocks noGrp="1"/>
          </p:cNvSpPr>
          <p:nvPr>
            <p:ph sz="quarter" idx="12"/>
          </p:nvPr>
        </p:nvSpPr>
        <p:spPr/>
        <p:txBody>
          <a:bodyPr/>
          <a:lstStyle/>
          <a:p>
            <a:pPr fontAlgn="base"/>
            <a:r>
              <a:rPr lang="en-US" dirty="0"/>
              <a:t>For an audience of system </a:t>
            </a:r>
            <a:r>
              <a:rPr lang="en-US" dirty="0" err="1"/>
              <a:t>dynamicists</a:t>
            </a:r>
            <a:r>
              <a:rPr lang="en-US" dirty="0"/>
              <a:t>, a live 5 minute presentation plus 5 minute Q&amp;A session which must include​</a:t>
            </a:r>
          </a:p>
          <a:p>
            <a:pPr fontAlgn="base"/>
            <a:r>
              <a:rPr lang="en-US" dirty="0"/>
              <a:t>A description of the model &amp; its feedback structure​</a:t>
            </a:r>
          </a:p>
          <a:p>
            <a:pPr fontAlgn="base"/>
            <a:r>
              <a:rPr lang="en-US" dirty="0"/>
              <a:t>A discussion of the proposed policies &amp; their impacts​</a:t>
            </a:r>
          </a:p>
          <a:p>
            <a:pPr fontAlgn="base"/>
            <a:r>
              <a:rPr lang="en-US" dirty="0"/>
              <a:t>A discussion of how your solution can be further developed to answer some of the broader questions in your chosen prompt, i.e., beyond the research question you chose to focus on.</a:t>
            </a:r>
          </a:p>
          <a:p>
            <a:endParaRPr lang="en-GB" dirty="0"/>
          </a:p>
          <a:p>
            <a:endParaRPr lang="en-GB" dirty="0"/>
          </a:p>
        </p:txBody>
      </p:sp>
    </p:spTree>
    <p:extLst>
      <p:ext uri="{BB962C8B-B14F-4D97-AF65-F5344CB8AC3E}">
        <p14:creationId xmlns:p14="http://schemas.microsoft.com/office/powerpoint/2010/main" val="10281502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F126783-2646-661A-4418-1B35662A1371}"/>
              </a:ext>
            </a:extLst>
          </p:cNvPr>
          <p:cNvSpPr>
            <a:spLocks noGrp="1"/>
          </p:cNvSpPr>
          <p:nvPr>
            <p:ph type="title"/>
          </p:nvPr>
        </p:nvSpPr>
        <p:spPr>
          <a:xfrm>
            <a:off x="158621" y="2727779"/>
            <a:ext cx="3900195" cy="2070101"/>
          </a:xfrm>
        </p:spPr>
        <p:txBody>
          <a:bodyPr>
            <a:normAutofit fontScale="90000"/>
          </a:bodyPr>
          <a:lstStyle/>
          <a:p>
            <a:r>
              <a:rPr lang="en-US" dirty="0"/>
              <a:t>the tradeoff between privacy concerns and health gains at a population level</a:t>
            </a:r>
            <a:endParaRPr lang="en-GB" dirty="0"/>
          </a:p>
        </p:txBody>
      </p:sp>
      <p:sp>
        <p:nvSpPr>
          <p:cNvPr id="8" name="Content Placeholder 7">
            <a:extLst>
              <a:ext uri="{FF2B5EF4-FFF2-40B4-BE49-F238E27FC236}">
                <a16:creationId xmlns:a16="http://schemas.microsoft.com/office/drawing/2014/main" id="{D691C8CE-B528-1CEE-3A56-C82FC88691C0}"/>
              </a:ext>
            </a:extLst>
          </p:cNvPr>
          <p:cNvSpPr>
            <a:spLocks noGrp="1"/>
          </p:cNvSpPr>
          <p:nvPr>
            <p:ph sz="quarter" idx="13"/>
          </p:nvPr>
        </p:nvSpPr>
        <p:spPr/>
        <p:txBody>
          <a:bodyPr/>
          <a:lstStyle/>
          <a:p>
            <a:r>
              <a:rPr lang="en-US" dirty="0"/>
              <a:t>Wearables have the potential to improve population health, but are accompanied by several pitfalls:</a:t>
            </a:r>
          </a:p>
          <a:p>
            <a:pPr lvl="1"/>
            <a:r>
              <a:rPr lang="en-US" dirty="0"/>
              <a:t>Privacy concerns</a:t>
            </a:r>
          </a:p>
          <a:p>
            <a:pPr lvl="1"/>
            <a:r>
              <a:rPr lang="en-US" dirty="0"/>
              <a:t>Ethical implications related to fairness in insurance markets</a:t>
            </a:r>
          </a:p>
          <a:p>
            <a:pPr lvl="1"/>
            <a:r>
              <a:rPr lang="en-US" dirty="0"/>
              <a:t>Continued use of the wearables over time</a:t>
            </a:r>
          </a:p>
          <a:p>
            <a:pPr lvl="1"/>
            <a:r>
              <a:rPr lang="en-US" dirty="0"/>
              <a:t>Equity and access concerns around who can even get them</a:t>
            </a:r>
          </a:p>
          <a:p>
            <a:pPr lvl="1"/>
            <a:r>
              <a:rPr lang="en-US" dirty="0"/>
              <a:t>Cost – who will pay for them anyway?</a:t>
            </a:r>
            <a:endParaRPr lang="en-GB" dirty="0"/>
          </a:p>
        </p:txBody>
      </p:sp>
      <p:sp>
        <p:nvSpPr>
          <p:cNvPr id="5" name="Footer Placeholder 4">
            <a:extLst>
              <a:ext uri="{FF2B5EF4-FFF2-40B4-BE49-F238E27FC236}">
                <a16:creationId xmlns:a16="http://schemas.microsoft.com/office/drawing/2014/main" id="{DF9AFB8B-29DD-A55F-74F3-2DEFA8066832}"/>
              </a:ext>
            </a:extLst>
          </p:cNvPr>
          <p:cNvSpPr>
            <a:spLocks noGrp="1"/>
          </p:cNvSpPr>
          <p:nvPr>
            <p:ph type="ftr" sz="quarter" idx="14"/>
          </p:nvPr>
        </p:nvSpPr>
        <p:spPr/>
        <p:txBody>
          <a:bodyPr/>
          <a:lstStyle/>
          <a:p>
            <a:r>
              <a:rPr lang="en-GB" dirty="0"/>
              <a:t>ISDC 2023</a:t>
            </a:r>
          </a:p>
        </p:txBody>
      </p:sp>
      <p:sp>
        <p:nvSpPr>
          <p:cNvPr id="6" name="Slide Number Placeholder 5">
            <a:extLst>
              <a:ext uri="{FF2B5EF4-FFF2-40B4-BE49-F238E27FC236}">
                <a16:creationId xmlns:a16="http://schemas.microsoft.com/office/drawing/2014/main" id="{2BC40181-4969-302A-3DB4-A3A69A1EE55F}"/>
              </a:ext>
            </a:extLst>
          </p:cNvPr>
          <p:cNvSpPr>
            <a:spLocks noGrp="1"/>
          </p:cNvSpPr>
          <p:nvPr>
            <p:ph type="sldNum" sz="quarter" idx="15"/>
          </p:nvPr>
        </p:nvSpPr>
        <p:spPr/>
        <p:txBody>
          <a:bodyPr/>
          <a:lstStyle/>
          <a:p>
            <a:fld id="{3A74F2AC-1E9A-41D4-8B35-A069FB343260}" type="slidenum">
              <a:rPr lang="en-GB" smtClean="0"/>
              <a:pPr/>
              <a:t>4</a:t>
            </a:fld>
            <a:endParaRPr lang="en-GB"/>
          </a:p>
        </p:txBody>
      </p:sp>
    </p:spTree>
    <p:extLst>
      <p:ext uri="{BB962C8B-B14F-4D97-AF65-F5344CB8AC3E}">
        <p14:creationId xmlns:p14="http://schemas.microsoft.com/office/powerpoint/2010/main" val="2522064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F46D5E2-C95F-4D7A-9117-C2A85CAC9838}"/>
              </a:ext>
            </a:extLst>
          </p:cNvPr>
          <p:cNvSpPr>
            <a:spLocks noGrp="1"/>
          </p:cNvSpPr>
          <p:nvPr>
            <p:ph sz="quarter" idx="12"/>
          </p:nvPr>
        </p:nvSpPr>
        <p:spPr/>
        <p:txBody>
          <a:bodyPr/>
          <a:lstStyle/>
          <a:p>
            <a:r>
              <a:rPr lang="en-US" dirty="0"/>
              <a:t>Describe the model and its feedback structure, either the figure from the policy brief or a slightly more complex one</a:t>
            </a:r>
          </a:p>
        </p:txBody>
      </p:sp>
      <p:sp>
        <p:nvSpPr>
          <p:cNvPr id="3" name="Footer Placeholder 2">
            <a:extLst>
              <a:ext uri="{FF2B5EF4-FFF2-40B4-BE49-F238E27FC236}">
                <a16:creationId xmlns:a16="http://schemas.microsoft.com/office/drawing/2014/main" id="{A59C70CF-4FEA-4E50-BF53-DE9DB959524F}"/>
              </a:ext>
            </a:extLst>
          </p:cNvPr>
          <p:cNvSpPr>
            <a:spLocks noGrp="1"/>
          </p:cNvSpPr>
          <p:nvPr>
            <p:ph type="ftr" sz="quarter" idx="13"/>
          </p:nvPr>
        </p:nvSpPr>
        <p:spPr/>
        <p:txBody>
          <a:bodyPr/>
          <a:lstStyle/>
          <a:p>
            <a:endParaRPr lang="en-GB" dirty="0"/>
          </a:p>
        </p:txBody>
      </p:sp>
      <p:sp>
        <p:nvSpPr>
          <p:cNvPr id="4" name="Slide Number Placeholder 3">
            <a:extLst>
              <a:ext uri="{FF2B5EF4-FFF2-40B4-BE49-F238E27FC236}">
                <a16:creationId xmlns:a16="http://schemas.microsoft.com/office/drawing/2014/main" id="{7FCBBD2B-540E-4AA9-8786-9BE311EF48CD}"/>
              </a:ext>
            </a:extLst>
          </p:cNvPr>
          <p:cNvSpPr>
            <a:spLocks noGrp="1"/>
          </p:cNvSpPr>
          <p:nvPr>
            <p:ph type="sldNum" sz="quarter" idx="14"/>
          </p:nvPr>
        </p:nvSpPr>
        <p:spPr/>
        <p:txBody>
          <a:bodyPr/>
          <a:lstStyle/>
          <a:p>
            <a:fld id="{3A74F2AC-1E9A-41D4-8B35-A069FB343260}" type="slidenum">
              <a:rPr lang="en-GB" smtClean="0"/>
              <a:pPr/>
              <a:t>5</a:t>
            </a:fld>
            <a:endParaRPr lang="en-GB"/>
          </a:p>
        </p:txBody>
      </p:sp>
      <p:sp>
        <p:nvSpPr>
          <p:cNvPr id="5" name="Title 4">
            <a:extLst>
              <a:ext uri="{FF2B5EF4-FFF2-40B4-BE49-F238E27FC236}">
                <a16:creationId xmlns:a16="http://schemas.microsoft.com/office/drawing/2014/main" id="{64D0104E-D1B1-4F15-AA04-DF2571D5BAC2}"/>
              </a:ext>
            </a:extLst>
          </p:cNvPr>
          <p:cNvSpPr>
            <a:spLocks noGrp="1"/>
          </p:cNvSpPr>
          <p:nvPr>
            <p:ph type="title"/>
          </p:nvPr>
        </p:nvSpPr>
        <p:spPr>
          <a:xfrm>
            <a:off x="757931" y="-35677"/>
            <a:ext cx="8977313" cy="1134949"/>
          </a:xfrm>
        </p:spPr>
        <p:txBody>
          <a:bodyPr/>
          <a:lstStyle/>
          <a:p>
            <a:r>
              <a:rPr lang="en-US" dirty="0"/>
              <a:t>The Model</a:t>
            </a:r>
          </a:p>
        </p:txBody>
      </p:sp>
    </p:spTree>
    <p:extLst>
      <p:ext uri="{BB962C8B-B14F-4D97-AF65-F5344CB8AC3E}">
        <p14:creationId xmlns:p14="http://schemas.microsoft.com/office/powerpoint/2010/main" val="15562551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9241AD3F-237A-B074-F5BC-E062BA075576}"/>
              </a:ext>
            </a:extLst>
          </p:cNvPr>
          <p:cNvPicPr>
            <a:picLocks noGrp="1" noChangeAspect="1" noChangeArrowheads="1"/>
          </p:cNvPicPr>
          <p:nvPr>
            <p:ph sz="quarter" idx="12"/>
          </p:nvPr>
        </p:nvPicPr>
        <p:blipFill>
          <a:blip r:embed="rId3">
            <a:extLst>
              <a:ext uri="{28A0092B-C50C-407E-A947-70E740481C1C}">
                <a14:useLocalDpi xmlns:a14="http://schemas.microsoft.com/office/drawing/2010/main" val="0"/>
              </a:ext>
            </a:extLst>
          </a:blip>
          <a:stretch>
            <a:fillRect/>
          </a:stretch>
        </p:blipFill>
        <p:spPr bwMode="auto">
          <a:xfrm>
            <a:off x="2739935" y="643466"/>
            <a:ext cx="6712130" cy="5571067"/>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C4B608A8-9A95-266E-11BB-2AD3DFE2002A}"/>
              </a:ext>
            </a:extLst>
          </p:cNvPr>
          <p:cNvSpPr>
            <a:spLocks noGrp="1"/>
          </p:cNvSpPr>
          <p:nvPr>
            <p:ph type="sldNum" sz="quarter" idx="14"/>
          </p:nvPr>
        </p:nvSpPr>
        <p:spPr>
          <a:xfrm>
            <a:off x="8610600" y="6356350"/>
            <a:ext cx="2743200" cy="365125"/>
          </a:xfrm>
        </p:spPr>
        <p:txBody>
          <a:bodyPr vert="horz" lIns="91440" tIns="45720" rIns="91440" bIns="45720" rtlCol="0" anchor="ctr">
            <a:normAutofit/>
          </a:bodyPr>
          <a:lstStyle/>
          <a:p>
            <a:pPr algn="r">
              <a:spcAft>
                <a:spcPts val="600"/>
              </a:spcAft>
            </a:pPr>
            <a:fld id="{3A74F2AC-1E9A-41D4-8B35-A069FB343260}" type="slidenum">
              <a:rPr lang="en-US" sz="1200" smtClean="0">
                <a:solidFill>
                  <a:schemeClr val="tx1">
                    <a:tint val="75000"/>
                  </a:schemeClr>
                </a:solidFill>
              </a:rPr>
              <a:pPr algn="r">
                <a:spcAft>
                  <a:spcPts val="600"/>
                </a:spcAft>
              </a:pPr>
              <a:t>6</a:t>
            </a:fld>
            <a:endParaRPr lang="en-US" sz="1200">
              <a:solidFill>
                <a:schemeClr val="tx1">
                  <a:tint val="75000"/>
                </a:schemeClr>
              </a:solidFill>
            </a:endParaRPr>
          </a:p>
        </p:txBody>
      </p:sp>
    </p:spTree>
    <p:extLst>
      <p:ext uri="{BB962C8B-B14F-4D97-AF65-F5344CB8AC3E}">
        <p14:creationId xmlns:p14="http://schemas.microsoft.com/office/powerpoint/2010/main" val="3914559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E599A12-A113-D14A-543D-5AE5C5790210}"/>
              </a:ext>
            </a:extLst>
          </p:cNvPr>
          <p:cNvSpPr>
            <a:spLocks noGrp="1"/>
          </p:cNvSpPr>
          <p:nvPr>
            <p:ph type="ftr" sz="quarter" idx="13"/>
          </p:nvPr>
        </p:nvSpPr>
        <p:spPr>
          <a:xfrm>
            <a:off x="933450" y="6273744"/>
            <a:ext cx="5025390" cy="287225"/>
          </a:xfrm>
        </p:spPr>
        <p:txBody>
          <a:bodyPr/>
          <a:lstStyle/>
          <a:p>
            <a:r>
              <a:rPr lang="en-US" b="0" i="0" dirty="0">
                <a:solidFill>
                  <a:srgbClr val="000000"/>
                </a:solidFill>
                <a:effectLst/>
                <a:latin typeface="Calibri" panose="020F0502020204030204" pitchFamily="34" charset="0"/>
              </a:rPr>
              <a:t>2017-2022 historical data: Statista Market Insights, April 2023</a:t>
            </a:r>
            <a:endParaRPr lang="en-GB" dirty="0"/>
          </a:p>
        </p:txBody>
      </p:sp>
      <p:sp>
        <p:nvSpPr>
          <p:cNvPr id="4" name="Slide Number Placeholder 3">
            <a:extLst>
              <a:ext uri="{FF2B5EF4-FFF2-40B4-BE49-F238E27FC236}">
                <a16:creationId xmlns:a16="http://schemas.microsoft.com/office/drawing/2014/main" id="{03B3EAA0-5B83-E137-39E5-C677F57433A8}"/>
              </a:ext>
            </a:extLst>
          </p:cNvPr>
          <p:cNvSpPr>
            <a:spLocks noGrp="1"/>
          </p:cNvSpPr>
          <p:nvPr>
            <p:ph type="sldNum" sz="quarter" idx="14"/>
          </p:nvPr>
        </p:nvSpPr>
        <p:spPr/>
        <p:txBody>
          <a:bodyPr/>
          <a:lstStyle/>
          <a:p>
            <a:fld id="{3A74F2AC-1E9A-41D4-8B35-A069FB343260}" type="slidenum">
              <a:rPr lang="en-GB" smtClean="0"/>
              <a:pPr/>
              <a:t>7</a:t>
            </a:fld>
            <a:endParaRPr lang="en-GB"/>
          </a:p>
        </p:txBody>
      </p:sp>
      <p:graphicFrame>
        <p:nvGraphicFramePr>
          <p:cNvPr id="6" name="Chart 5">
            <a:extLst>
              <a:ext uri="{FF2B5EF4-FFF2-40B4-BE49-F238E27FC236}">
                <a16:creationId xmlns:a16="http://schemas.microsoft.com/office/drawing/2014/main" id="{2AB44A4C-C4CD-25B9-02C6-7443E071DA11}"/>
              </a:ext>
            </a:extLst>
          </p:cNvPr>
          <p:cNvGraphicFramePr>
            <a:graphicFrameLocks/>
          </p:cNvGraphicFramePr>
          <p:nvPr>
            <p:extLst>
              <p:ext uri="{D42A27DB-BD31-4B8C-83A1-F6EECF244321}">
                <p14:modId xmlns:p14="http://schemas.microsoft.com/office/powerpoint/2010/main" val="11507750"/>
              </p:ext>
            </p:extLst>
          </p:nvPr>
        </p:nvGraphicFramePr>
        <p:xfrm>
          <a:off x="684211" y="533401"/>
          <a:ext cx="10700070" cy="536448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29848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7092E86-055E-31CB-74EB-A1126FF33391}"/>
              </a:ext>
            </a:extLst>
          </p:cNvPr>
          <p:cNvSpPr>
            <a:spLocks noGrp="1"/>
          </p:cNvSpPr>
          <p:nvPr>
            <p:ph sz="quarter" idx="12"/>
          </p:nvPr>
        </p:nvSpPr>
        <p:spPr>
          <a:xfrm>
            <a:off x="685800" y="1714500"/>
            <a:ext cx="5135880" cy="4229100"/>
          </a:xfrm>
        </p:spPr>
        <p:txBody>
          <a:bodyPr/>
          <a:lstStyle/>
          <a:p>
            <a:r>
              <a:rPr lang="en-US" dirty="0"/>
              <a:t>Quite sensitive to </a:t>
            </a:r>
            <a:r>
              <a:rPr lang="en-US" b="1" dirty="0"/>
              <a:t>initial accuracy </a:t>
            </a:r>
            <a:r>
              <a:rPr lang="en-US" dirty="0"/>
              <a:t>of the algorithm ad price sensitivity and the </a:t>
            </a:r>
            <a:r>
              <a:rPr lang="en-US" b="1" dirty="0"/>
              <a:t>time to realize health gains</a:t>
            </a:r>
          </a:p>
          <a:p>
            <a:r>
              <a:rPr lang="en-US" dirty="0"/>
              <a:t>Large holdout population (decisions are durable)</a:t>
            </a:r>
          </a:p>
        </p:txBody>
      </p:sp>
      <p:sp>
        <p:nvSpPr>
          <p:cNvPr id="3" name="Footer Placeholder 2">
            <a:extLst>
              <a:ext uri="{FF2B5EF4-FFF2-40B4-BE49-F238E27FC236}">
                <a16:creationId xmlns:a16="http://schemas.microsoft.com/office/drawing/2014/main" id="{40D11814-F3EF-48B8-CC8A-80F4F2B22A9B}"/>
              </a:ext>
            </a:extLst>
          </p:cNvPr>
          <p:cNvSpPr>
            <a:spLocks noGrp="1"/>
          </p:cNvSpPr>
          <p:nvPr>
            <p:ph type="ftr" sz="quarter" idx="13"/>
          </p:nvPr>
        </p:nvSpPr>
        <p:spPr/>
        <p:txBody>
          <a:bodyPr/>
          <a:lstStyle/>
          <a:p>
            <a:r>
              <a:rPr lang="en-GB" dirty="0"/>
              <a:t>ISDC 2023</a:t>
            </a:r>
          </a:p>
        </p:txBody>
      </p:sp>
      <p:sp>
        <p:nvSpPr>
          <p:cNvPr id="4" name="Slide Number Placeholder 3">
            <a:extLst>
              <a:ext uri="{FF2B5EF4-FFF2-40B4-BE49-F238E27FC236}">
                <a16:creationId xmlns:a16="http://schemas.microsoft.com/office/drawing/2014/main" id="{DBDDE423-2630-1172-7844-A81169D84144}"/>
              </a:ext>
            </a:extLst>
          </p:cNvPr>
          <p:cNvSpPr>
            <a:spLocks noGrp="1"/>
          </p:cNvSpPr>
          <p:nvPr>
            <p:ph type="sldNum" sz="quarter" idx="14"/>
          </p:nvPr>
        </p:nvSpPr>
        <p:spPr/>
        <p:txBody>
          <a:bodyPr/>
          <a:lstStyle/>
          <a:p>
            <a:fld id="{3A74F2AC-1E9A-41D4-8B35-A069FB343260}" type="slidenum">
              <a:rPr lang="en-GB" smtClean="0"/>
              <a:pPr/>
              <a:t>8</a:t>
            </a:fld>
            <a:endParaRPr lang="en-GB"/>
          </a:p>
        </p:txBody>
      </p:sp>
      <p:sp>
        <p:nvSpPr>
          <p:cNvPr id="5" name="Title 4">
            <a:extLst>
              <a:ext uri="{FF2B5EF4-FFF2-40B4-BE49-F238E27FC236}">
                <a16:creationId xmlns:a16="http://schemas.microsoft.com/office/drawing/2014/main" id="{496D9E4F-9368-38E9-308B-EC1AE38FF221}"/>
              </a:ext>
            </a:extLst>
          </p:cNvPr>
          <p:cNvSpPr>
            <a:spLocks noGrp="1"/>
          </p:cNvSpPr>
          <p:nvPr>
            <p:ph type="title"/>
          </p:nvPr>
        </p:nvSpPr>
        <p:spPr/>
        <p:txBody>
          <a:bodyPr/>
          <a:lstStyle/>
          <a:p>
            <a:r>
              <a:rPr lang="en-US" dirty="0"/>
              <a:t>Initial results</a:t>
            </a:r>
          </a:p>
        </p:txBody>
      </p:sp>
      <p:pic>
        <p:nvPicPr>
          <p:cNvPr id="7" name="Picture 6">
            <a:extLst>
              <a:ext uri="{FF2B5EF4-FFF2-40B4-BE49-F238E27FC236}">
                <a16:creationId xmlns:a16="http://schemas.microsoft.com/office/drawing/2014/main" id="{5B52481C-EE5C-0988-81B2-670B790C60B6}"/>
              </a:ext>
            </a:extLst>
          </p:cNvPr>
          <p:cNvPicPr>
            <a:picLocks noChangeAspect="1"/>
          </p:cNvPicPr>
          <p:nvPr/>
        </p:nvPicPr>
        <p:blipFill rotWithShape="1">
          <a:blip r:embed="rId2"/>
          <a:srcRect t="5900"/>
          <a:stretch/>
        </p:blipFill>
        <p:spPr>
          <a:xfrm>
            <a:off x="5446395" y="1555977"/>
            <a:ext cx="5719617" cy="3955597"/>
          </a:xfrm>
          <a:prstGeom prst="rect">
            <a:avLst/>
          </a:prstGeom>
        </p:spPr>
      </p:pic>
      <p:pic>
        <p:nvPicPr>
          <p:cNvPr id="9" name="Picture 8">
            <a:extLst>
              <a:ext uri="{FF2B5EF4-FFF2-40B4-BE49-F238E27FC236}">
                <a16:creationId xmlns:a16="http://schemas.microsoft.com/office/drawing/2014/main" id="{0B1CB167-2CD5-042E-B2C4-C690C214E475}"/>
              </a:ext>
            </a:extLst>
          </p:cNvPr>
          <p:cNvPicPr>
            <a:picLocks noChangeAspect="1"/>
          </p:cNvPicPr>
          <p:nvPr/>
        </p:nvPicPr>
        <p:blipFill rotWithShape="1">
          <a:blip r:embed="rId3"/>
          <a:srcRect b="10889"/>
          <a:stretch/>
        </p:blipFill>
        <p:spPr>
          <a:xfrm>
            <a:off x="413861" y="3533776"/>
            <a:ext cx="4760595" cy="2409824"/>
          </a:xfrm>
          <a:prstGeom prst="rect">
            <a:avLst/>
          </a:prstGeom>
        </p:spPr>
      </p:pic>
    </p:spTree>
    <p:extLst>
      <p:ext uri="{BB962C8B-B14F-4D97-AF65-F5344CB8AC3E}">
        <p14:creationId xmlns:p14="http://schemas.microsoft.com/office/powerpoint/2010/main" val="30385050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9203C9C0-A156-0F7D-89B2-280F18CB9A79}"/>
              </a:ext>
            </a:extLst>
          </p:cNvPr>
          <p:cNvSpPr>
            <a:spLocks noGrp="1"/>
          </p:cNvSpPr>
          <p:nvPr>
            <p:ph type="body" idx="13"/>
          </p:nvPr>
        </p:nvSpPr>
        <p:spPr/>
        <p:txBody>
          <a:bodyPr/>
          <a:lstStyle/>
          <a:p>
            <a:r>
              <a:rPr lang="en-GB" dirty="0"/>
              <a:t>Intermittent data collection</a:t>
            </a:r>
          </a:p>
        </p:txBody>
      </p:sp>
      <p:sp>
        <p:nvSpPr>
          <p:cNvPr id="13" name="Content Placeholder 12">
            <a:extLst>
              <a:ext uri="{FF2B5EF4-FFF2-40B4-BE49-F238E27FC236}">
                <a16:creationId xmlns:a16="http://schemas.microsoft.com/office/drawing/2014/main" id="{991E97BF-2D5D-5D98-7448-66C5C587C12B}"/>
              </a:ext>
            </a:extLst>
          </p:cNvPr>
          <p:cNvSpPr>
            <a:spLocks noGrp="1"/>
          </p:cNvSpPr>
          <p:nvPr>
            <p:ph sz="half" idx="14"/>
          </p:nvPr>
        </p:nvSpPr>
        <p:spPr/>
        <p:txBody>
          <a:bodyPr/>
          <a:lstStyle/>
          <a:p>
            <a:r>
              <a:rPr lang="en-GB" dirty="0"/>
              <a:t>E.g., disallowing high-frequency personally identifiable data storage</a:t>
            </a:r>
          </a:p>
        </p:txBody>
      </p:sp>
      <p:sp>
        <p:nvSpPr>
          <p:cNvPr id="14" name="Text Placeholder 13">
            <a:extLst>
              <a:ext uri="{FF2B5EF4-FFF2-40B4-BE49-F238E27FC236}">
                <a16:creationId xmlns:a16="http://schemas.microsoft.com/office/drawing/2014/main" id="{54CC7A29-8D35-4018-D7BF-0F666654E84E}"/>
              </a:ext>
            </a:extLst>
          </p:cNvPr>
          <p:cNvSpPr>
            <a:spLocks noGrp="1"/>
          </p:cNvSpPr>
          <p:nvPr>
            <p:ph type="body" idx="15"/>
          </p:nvPr>
        </p:nvSpPr>
        <p:spPr/>
        <p:txBody>
          <a:bodyPr/>
          <a:lstStyle/>
          <a:p>
            <a:r>
              <a:rPr lang="en-GB" dirty="0"/>
              <a:t>Health care overhaul</a:t>
            </a:r>
          </a:p>
        </p:txBody>
      </p:sp>
      <p:sp>
        <p:nvSpPr>
          <p:cNvPr id="15" name="Content Placeholder 14">
            <a:extLst>
              <a:ext uri="{FF2B5EF4-FFF2-40B4-BE49-F238E27FC236}">
                <a16:creationId xmlns:a16="http://schemas.microsoft.com/office/drawing/2014/main" id="{74E70361-0A4A-9E58-18C8-FD9659B621B4}"/>
              </a:ext>
            </a:extLst>
          </p:cNvPr>
          <p:cNvSpPr>
            <a:spLocks noGrp="1"/>
          </p:cNvSpPr>
          <p:nvPr>
            <p:ph sz="half" idx="16"/>
          </p:nvPr>
        </p:nvSpPr>
        <p:spPr/>
        <p:txBody>
          <a:bodyPr/>
          <a:lstStyle/>
          <a:p>
            <a:r>
              <a:rPr lang="en-GB" dirty="0"/>
              <a:t>Medicare for All (and similar proposals) obviate the risk of private insurance companies benefitting from personally identifiable data.</a:t>
            </a:r>
          </a:p>
          <a:p>
            <a:r>
              <a:rPr lang="en-GB" dirty="0"/>
              <a:t>- Would be subject to new concerns related to trust in the government entity that stores the data</a:t>
            </a:r>
          </a:p>
          <a:p>
            <a:endParaRPr lang="en-GB" dirty="0"/>
          </a:p>
        </p:txBody>
      </p:sp>
      <p:sp>
        <p:nvSpPr>
          <p:cNvPr id="7" name="Footer Placeholder 6">
            <a:extLst>
              <a:ext uri="{FF2B5EF4-FFF2-40B4-BE49-F238E27FC236}">
                <a16:creationId xmlns:a16="http://schemas.microsoft.com/office/drawing/2014/main" id="{54AA69F3-2188-1756-1AC1-DB3E23012494}"/>
              </a:ext>
            </a:extLst>
          </p:cNvPr>
          <p:cNvSpPr>
            <a:spLocks noGrp="1"/>
          </p:cNvSpPr>
          <p:nvPr>
            <p:ph type="ftr" sz="quarter" idx="17"/>
          </p:nvPr>
        </p:nvSpPr>
        <p:spPr/>
        <p:txBody>
          <a:bodyPr/>
          <a:lstStyle/>
          <a:p>
            <a:r>
              <a:rPr lang="en-GB" dirty="0"/>
              <a:t>ISDC 2023</a:t>
            </a:r>
          </a:p>
        </p:txBody>
      </p:sp>
      <p:sp>
        <p:nvSpPr>
          <p:cNvPr id="8" name="Slide Number Placeholder 7">
            <a:extLst>
              <a:ext uri="{FF2B5EF4-FFF2-40B4-BE49-F238E27FC236}">
                <a16:creationId xmlns:a16="http://schemas.microsoft.com/office/drawing/2014/main" id="{71301FFC-438F-79CB-3DCE-3F1CCC348217}"/>
              </a:ext>
            </a:extLst>
          </p:cNvPr>
          <p:cNvSpPr>
            <a:spLocks noGrp="1"/>
          </p:cNvSpPr>
          <p:nvPr>
            <p:ph type="sldNum" sz="quarter" idx="18"/>
          </p:nvPr>
        </p:nvSpPr>
        <p:spPr/>
        <p:txBody>
          <a:bodyPr/>
          <a:lstStyle/>
          <a:p>
            <a:fld id="{3A74F2AC-1E9A-41D4-8B35-A069FB343260}" type="slidenum">
              <a:rPr lang="en-GB" smtClean="0"/>
              <a:pPr/>
              <a:t>9</a:t>
            </a:fld>
            <a:endParaRPr lang="en-GB"/>
          </a:p>
        </p:txBody>
      </p:sp>
      <p:sp>
        <p:nvSpPr>
          <p:cNvPr id="10" name="Text Placeholder 9">
            <a:extLst>
              <a:ext uri="{FF2B5EF4-FFF2-40B4-BE49-F238E27FC236}">
                <a16:creationId xmlns:a16="http://schemas.microsoft.com/office/drawing/2014/main" id="{3CE83AEF-46DE-DE3C-5D8F-2C3B43D166B4}"/>
              </a:ext>
            </a:extLst>
          </p:cNvPr>
          <p:cNvSpPr>
            <a:spLocks noGrp="1"/>
          </p:cNvSpPr>
          <p:nvPr>
            <p:ph type="body" idx="1"/>
          </p:nvPr>
        </p:nvSpPr>
        <p:spPr/>
        <p:txBody>
          <a:bodyPr/>
          <a:lstStyle/>
          <a:p>
            <a:r>
              <a:rPr lang="en-GB" dirty="0"/>
              <a:t>Regulatory interventions </a:t>
            </a:r>
          </a:p>
          <a:p>
            <a:endParaRPr lang="en-GB" dirty="0"/>
          </a:p>
        </p:txBody>
      </p:sp>
      <p:sp>
        <p:nvSpPr>
          <p:cNvPr id="11" name="Content Placeholder 10">
            <a:extLst>
              <a:ext uri="{FF2B5EF4-FFF2-40B4-BE49-F238E27FC236}">
                <a16:creationId xmlns:a16="http://schemas.microsoft.com/office/drawing/2014/main" id="{389DDE1F-75D3-C38D-0D49-27824629961D}"/>
              </a:ext>
            </a:extLst>
          </p:cNvPr>
          <p:cNvSpPr>
            <a:spLocks noGrp="1"/>
          </p:cNvSpPr>
          <p:nvPr>
            <p:ph sz="half" idx="2"/>
          </p:nvPr>
        </p:nvSpPr>
        <p:spPr/>
        <p:txBody>
          <a:bodyPr/>
          <a:lstStyle/>
          <a:p>
            <a:r>
              <a:rPr lang="en-GB" dirty="0"/>
              <a:t>E.g., disallowing private insurance companies from using personal health tracking data at an individual level</a:t>
            </a:r>
          </a:p>
        </p:txBody>
      </p:sp>
      <p:sp>
        <p:nvSpPr>
          <p:cNvPr id="9" name="Title 8">
            <a:extLst>
              <a:ext uri="{FF2B5EF4-FFF2-40B4-BE49-F238E27FC236}">
                <a16:creationId xmlns:a16="http://schemas.microsoft.com/office/drawing/2014/main" id="{F5630053-3C97-35DC-12B2-84BD36BC3AD0}"/>
              </a:ext>
            </a:extLst>
          </p:cNvPr>
          <p:cNvSpPr>
            <a:spLocks noGrp="1"/>
          </p:cNvSpPr>
          <p:nvPr>
            <p:ph type="title"/>
          </p:nvPr>
        </p:nvSpPr>
        <p:spPr>
          <a:xfrm>
            <a:off x="685800" y="303166"/>
            <a:ext cx="8977313" cy="1134949"/>
          </a:xfrm>
        </p:spPr>
        <p:txBody>
          <a:bodyPr/>
          <a:lstStyle/>
          <a:p>
            <a:r>
              <a:rPr lang="en-GB" dirty="0"/>
              <a:t>Potential policies to increase trust</a:t>
            </a:r>
          </a:p>
        </p:txBody>
      </p:sp>
    </p:spTree>
    <p:extLst>
      <p:ext uri="{BB962C8B-B14F-4D97-AF65-F5344CB8AC3E}">
        <p14:creationId xmlns:p14="http://schemas.microsoft.com/office/powerpoint/2010/main" val="3025483986"/>
      </p:ext>
    </p:extLst>
  </p:cSld>
  <p:clrMapOvr>
    <a:masterClrMapping/>
  </p:clrMapOvr>
</p:sld>
</file>

<file path=ppt/theme/theme1.xml><?xml version="1.0" encoding="utf-8"?>
<a:theme xmlns:a="http://schemas.openxmlformats.org/drawingml/2006/main" name="MIT ">
  <a:themeElements>
    <a:clrScheme name="Office">
      <a:dk1>
        <a:srgbClr val="545759"/>
      </a:dk1>
      <a:lt1>
        <a:srgbClr val="FFFFFF"/>
      </a:lt1>
      <a:dk2>
        <a:srgbClr val="8A8B8C"/>
      </a:dk2>
      <a:lt2>
        <a:srgbClr val="C9C8C7"/>
      </a:lt2>
      <a:accent1>
        <a:srgbClr val="A31F34"/>
      </a:accent1>
      <a:accent2>
        <a:srgbClr val="041D40"/>
      </a:accent2>
      <a:accent3>
        <a:srgbClr val="006B67"/>
      </a:accent3>
      <a:accent4>
        <a:srgbClr val="00698E"/>
      </a:accent4>
      <a:accent5>
        <a:srgbClr val="6AA2B8"/>
      </a:accent5>
      <a:accent6>
        <a:srgbClr val="F6B221"/>
      </a:accent6>
      <a:hlink>
        <a:srgbClr val="0563C1"/>
      </a:hlink>
      <a:folHlink>
        <a:srgbClr val="954F72"/>
      </a:folHlink>
    </a:clrScheme>
    <a:fontScheme name="Custom 11">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2"/>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097b299-c2ac-4eb1-aec2-08cd1aa2aff0">
      <Terms xmlns="http://schemas.microsoft.com/office/infopath/2007/PartnerControls"/>
    </lcf76f155ced4ddcb4097134ff3c332f>
    <TaxCatchAll xmlns="a5bf85ab-5b89-45d5-812d-d881043611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C7E38411235A848B9BC3C2F06233B6B" ma:contentTypeVersion="16" ma:contentTypeDescription="Create a new document." ma:contentTypeScope="" ma:versionID="59e93b2cf53ebad2a10911b5c5bb3dc8">
  <xsd:schema xmlns:xsd="http://www.w3.org/2001/XMLSchema" xmlns:xs="http://www.w3.org/2001/XMLSchema" xmlns:p="http://schemas.microsoft.com/office/2006/metadata/properties" xmlns:ns2="7097b299-c2ac-4eb1-aec2-08cd1aa2aff0" xmlns:ns3="a5bf85ab-5b89-45d5-812d-d881043611a5" targetNamespace="http://schemas.microsoft.com/office/2006/metadata/properties" ma:root="true" ma:fieldsID="aaf1a357d07dc3e38611774c3c8bd284" ns2:_="" ns3:_="">
    <xsd:import namespace="7097b299-c2ac-4eb1-aec2-08cd1aa2aff0"/>
    <xsd:import namespace="a5bf85ab-5b89-45d5-812d-d881043611a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3:SharedWithUsers" minOccurs="0"/>
                <xsd:element ref="ns3:SharedWithDetails"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097b299-c2ac-4eb1-aec2-08cd1aa2af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f367377-cea2-4f59-9866-8491a8f07ab9"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5bf85ab-5b89-45d5-812d-d881043611a5"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018993d-1d16-43cf-b63c-2f328976747f}" ma:internalName="TaxCatchAll" ma:showField="CatchAllData" ma:web="a5bf85ab-5b89-45d5-812d-d881043611a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9ADDA77-3326-4952-8EB6-098CD7AE2F3F}">
  <ds:schemaRefs>
    <ds:schemaRef ds:uri="http://schemas.microsoft.com/office/2006/metadata/properties"/>
    <ds:schemaRef ds:uri="http://schemas.microsoft.com/office/infopath/2007/PartnerControls"/>
    <ds:schemaRef ds:uri="7097b299-c2ac-4eb1-aec2-08cd1aa2aff0"/>
    <ds:schemaRef ds:uri="a5bf85ab-5b89-45d5-812d-d881043611a5"/>
  </ds:schemaRefs>
</ds:datastoreItem>
</file>

<file path=customXml/itemProps2.xml><?xml version="1.0" encoding="utf-8"?>
<ds:datastoreItem xmlns:ds="http://schemas.openxmlformats.org/officeDocument/2006/customXml" ds:itemID="{92FB81A3-EB9C-4B5B-84A8-3AF39DB38FBA}">
  <ds:schemaRefs>
    <ds:schemaRef ds:uri="http://schemas.microsoft.com/sharepoint/v3/contenttype/forms"/>
  </ds:schemaRefs>
</ds:datastoreItem>
</file>

<file path=customXml/itemProps3.xml><?xml version="1.0" encoding="utf-8"?>
<ds:datastoreItem xmlns:ds="http://schemas.openxmlformats.org/officeDocument/2006/customXml" ds:itemID="{73456697-91D3-40E4-9E25-ACB00D34D9E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097b299-c2ac-4eb1-aec2-08cd1aa2aff0"/>
    <ds:schemaRef ds:uri="a5bf85ab-5b89-45d5-812d-d881043611a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353</TotalTime>
  <Words>825</Words>
  <Application>Microsoft Office PowerPoint</Application>
  <PresentationFormat>Widescreen</PresentationFormat>
  <Paragraphs>82</Paragraphs>
  <Slides>12</Slides>
  <Notes>4</Notes>
  <HiddenSlides>3</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Arial Black</vt:lpstr>
      <vt:lpstr>Blackadder ITC</vt:lpstr>
      <vt:lpstr>Calibri</vt:lpstr>
      <vt:lpstr>MIT </vt:lpstr>
      <vt:lpstr>Privacy and wearables: Addressing Pitfalls of data sharing with insurance providers</vt:lpstr>
      <vt:lpstr>PowerPoint Presentation</vt:lpstr>
      <vt:lpstr>Requirements</vt:lpstr>
      <vt:lpstr>the tradeoff between privacy concerns and health gains at a population level</vt:lpstr>
      <vt:lpstr>The Model</vt:lpstr>
      <vt:lpstr>PowerPoint Presentation</vt:lpstr>
      <vt:lpstr>PowerPoint Presentation</vt:lpstr>
      <vt:lpstr>Initial results</vt:lpstr>
      <vt:lpstr>Potential policies to increase trust</vt:lpstr>
      <vt:lpstr>Future work</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Stefan Brown</dc:creator>
  <cp:lastModifiedBy>Cathy C DiGennaro</cp:lastModifiedBy>
  <cp:revision>24</cp:revision>
  <dcterms:created xsi:type="dcterms:W3CDTF">2022-06-27T07:10:21Z</dcterms:created>
  <dcterms:modified xsi:type="dcterms:W3CDTF">2023-07-23T15:27:20Z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0x0101003C7E38411235A848B9BC3C2F06233B6B</vt:lpwstr>
  </property>
  <property fmtid="{D5CDD505-2E9C-101B-9397-08002B2CF9AE}" pid="3" name="MediaServiceImageTags">
    <vt:lpwstr/>
  </property>
</Properties>
</file>